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0" r:id="rId1"/>
  </p:sldMasterIdLst>
  <p:notesMasterIdLst>
    <p:notesMasterId r:id="rId31"/>
  </p:notesMasterIdLst>
  <p:handoutMasterIdLst>
    <p:handoutMasterId r:id="rId32"/>
  </p:handoutMasterIdLst>
  <p:sldIdLst>
    <p:sldId id="286" r:id="rId2"/>
    <p:sldId id="271" r:id="rId3"/>
    <p:sldId id="302" r:id="rId4"/>
    <p:sldId id="276" r:id="rId5"/>
    <p:sldId id="277" r:id="rId6"/>
    <p:sldId id="274" r:id="rId7"/>
    <p:sldId id="260" r:id="rId8"/>
    <p:sldId id="278" r:id="rId9"/>
    <p:sldId id="263" r:id="rId10"/>
    <p:sldId id="292" r:id="rId11"/>
    <p:sldId id="293" r:id="rId12"/>
    <p:sldId id="275" r:id="rId13"/>
    <p:sldId id="300" r:id="rId14"/>
    <p:sldId id="304" r:id="rId15"/>
    <p:sldId id="305" r:id="rId16"/>
    <p:sldId id="306" r:id="rId17"/>
    <p:sldId id="307" r:id="rId18"/>
    <p:sldId id="308" r:id="rId19"/>
    <p:sldId id="303" r:id="rId20"/>
    <p:sldId id="309" r:id="rId21"/>
    <p:sldId id="279" r:id="rId22"/>
    <p:sldId id="290" r:id="rId23"/>
    <p:sldId id="296" r:id="rId24"/>
    <p:sldId id="297" r:id="rId25"/>
    <p:sldId id="310" r:id="rId26"/>
    <p:sldId id="298" r:id="rId27"/>
    <p:sldId id="299" r:id="rId28"/>
    <p:sldId id="284" r:id="rId29"/>
    <p:sldId id="285" r:id="rId30"/>
  </p:sldIdLst>
  <p:sldSz cx="9144000" cy="6858000" type="screen4x3"/>
  <p:notesSz cx="6858000" cy="9144000"/>
  <p:embeddedFontLst>
    <p:embeddedFont>
      <p:font typeface="SutonnyMJ" pitchFamily="2" charset="0"/>
      <p:regular r:id="rId33"/>
      <p:bold r:id="rId34"/>
      <p:italic r:id="rId35"/>
      <p:boldItalic r:id="rId36"/>
    </p:embeddedFont>
    <p:embeddedFont>
      <p:font typeface="Calibri" pitchFamily="34" charset="0"/>
      <p:regular r:id="rId37"/>
      <p:bold r:id="rId38"/>
      <p:italic r:id="rId39"/>
      <p:boldItalic r:id="rId40"/>
    </p:embeddedFont>
    <p:embeddedFont>
      <p:font typeface="NikoshBAN" pitchFamily="2" charset="0"/>
      <p:regular r:id="rId41"/>
    </p:embeddedFont>
    <p:embeddedFont>
      <p:font typeface="SolaimanLipi" charset="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00" autoAdjust="0"/>
    <p:restoredTop sz="86323" autoAdjust="0"/>
  </p:normalViewPr>
  <p:slideViewPr>
    <p:cSldViewPr>
      <p:cViewPr varScale="1">
        <p:scale>
          <a:sx n="74" d="100"/>
          <a:sy n="74" d="100"/>
        </p:scale>
        <p:origin x="-42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68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05AD6-0EDA-4F3D-BBC9-4B9404F44E8A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4CEF4-676F-4F76-B60F-B34B149661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612173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9CD276-24B4-411F-A903-C3AB256130D4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E619A-CA24-4BB6-9A36-DBCF8952BE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87560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5E619A-CA24-4BB6-9A36-DBCF8952BE6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27980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90652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22710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23678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B95A01A-A73F-4F95-AFFF-402EEAD8ABD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0617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38118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0617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83046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95960" y="6454775"/>
            <a:ext cx="532384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9513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95960" y="6454775"/>
            <a:ext cx="532384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13367120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95960" y="6454775"/>
            <a:ext cx="532384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2606048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87604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582039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751312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26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slide" Target="../slides/slide7.xml"/><Relationship Id="rId34" Type="http://schemas.openxmlformats.org/officeDocument/2006/relationships/image" Target="../media/image10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" Target="../slides/slide4.xml"/><Relationship Id="rId25" Type="http://schemas.openxmlformats.org/officeDocument/2006/relationships/slide" Target="../slides/slide8.xml"/><Relationship Id="rId33" Type="http://schemas.openxmlformats.org/officeDocument/2006/relationships/slide" Target="../slides/slide28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3.png"/><Relationship Id="rId29" Type="http://schemas.openxmlformats.org/officeDocument/2006/relationships/slide" Target="../slides/slide2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32" Type="http://schemas.openxmlformats.org/officeDocument/2006/relationships/image" Target="../media/image9.png"/><Relationship Id="rId37" Type="http://schemas.openxmlformats.org/officeDocument/2006/relationships/image" Target="../media/image12.png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3.xml"/><Relationship Id="rId23" Type="http://schemas.openxmlformats.org/officeDocument/2006/relationships/slide" Target="../slides/slide5.xml"/><Relationship Id="rId28" Type="http://schemas.openxmlformats.org/officeDocument/2006/relationships/image" Target="../media/image7.png"/><Relationship Id="rId36" Type="http://schemas.openxmlformats.org/officeDocument/2006/relationships/slide" Target="../slides/slide2.xml"/><Relationship Id="rId10" Type="http://schemas.openxmlformats.org/officeDocument/2006/relationships/slideLayout" Target="../slideLayouts/slideLayout10.xml"/><Relationship Id="rId19" Type="http://schemas.openxmlformats.org/officeDocument/2006/relationships/slide" Target="../slides/slide6.xml"/><Relationship Id="rId31" Type="http://schemas.openxmlformats.org/officeDocument/2006/relationships/slide" Target="../slides/slide2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image" Target="../media/image4.png"/><Relationship Id="rId27" Type="http://schemas.openxmlformats.org/officeDocument/2006/relationships/slide" Target="../slides/slide23.xml"/><Relationship Id="rId30" Type="http://schemas.openxmlformats.org/officeDocument/2006/relationships/image" Target="../media/image8.png"/><Relationship Id="rId35" Type="http://schemas.openxmlformats.org/officeDocument/2006/relationships/image" Target="../media/image1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-14514" y="210520"/>
            <a:ext cx="9156700" cy="33074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3" name="Picture 4">
            <a:hlinkClick r:id="rId1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6888"/>
          <a:stretch/>
        </p:blipFill>
        <p:spPr bwMode="auto">
          <a:xfrm>
            <a:off x="906677" y="176967"/>
            <a:ext cx="707631" cy="429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5">
            <a:hlinkClick r:id="rId1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16567"/>
          <a:stretch/>
        </p:blipFill>
        <p:spPr bwMode="auto">
          <a:xfrm>
            <a:off x="1628336" y="175850"/>
            <a:ext cx="710029" cy="43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6">
            <a:hlinkClick r:id="rId19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5505"/>
          <a:stretch/>
        </p:blipFill>
        <p:spPr bwMode="auto">
          <a:xfrm>
            <a:off x="3087766" y="173079"/>
            <a:ext cx="710029" cy="44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7">
            <a:hlinkClick r:id="rId2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" b="16567"/>
          <a:stretch/>
        </p:blipFill>
        <p:spPr bwMode="auto">
          <a:xfrm>
            <a:off x="3824689" y="174197"/>
            <a:ext cx="710029" cy="43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9">
            <a:hlinkClick r:id="rId2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881"/>
          <a:stretch/>
        </p:blipFill>
        <p:spPr bwMode="auto">
          <a:xfrm>
            <a:off x="2363442" y="159061"/>
            <a:ext cx="707631" cy="407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0">
            <a:hlinkClick r:id="rId25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0819"/>
          <a:stretch/>
        </p:blipFill>
        <p:spPr bwMode="auto">
          <a:xfrm>
            <a:off x="4545062" y="176141"/>
            <a:ext cx="719624" cy="412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1">
            <a:hlinkClick r:id="rId27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350"/>
          <a:stretch/>
        </p:blipFill>
        <p:spPr bwMode="auto">
          <a:xfrm>
            <a:off x="5286784" y="174197"/>
            <a:ext cx="710029" cy="409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12">
            <a:hlinkClick r:id="rId29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0287"/>
          <a:stretch/>
        </p:blipFill>
        <p:spPr bwMode="auto">
          <a:xfrm>
            <a:off x="6015059" y="173648"/>
            <a:ext cx="710029" cy="415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13">
            <a:hlinkClick r:id="rId3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9225"/>
          <a:stretch/>
        </p:blipFill>
        <p:spPr bwMode="auto">
          <a:xfrm>
            <a:off x="6746773" y="170699"/>
            <a:ext cx="710030" cy="427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4">
            <a:hlinkClick r:id="rId3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6568"/>
          <a:stretch/>
        </p:blipFill>
        <p:spPr bwMode="auto">
          <a:xfrm>
            <a:off x="7493919" y="174587"/>
            <a:ext cx="710029" cy="434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5">
            <a:hlinkClick r:id="" action="ppaction://hlinkshowjump?jump=lastslide"/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3663"/>
          <a:stretch/>
        </p:blipFill>
        <p:spPr bwMode="auto">
          <a:xfrm>
            <a:off x="8233507" y="170698"/>
            <a:ext cx="710029" cy="397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6">
            <a:hlinkClick r:id="rId3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5815"/>
          <a:stretch/>
        </p:blipFill>
        <p:spPr bwMode="auto">
          <a:xfrm>
            <a:off x="166468" y="189918"/>
            <a:ext cx="750526" cy="434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7" name="Straight Connector 36"/>
          <p:cNvCxnSpPr/>
          <p:nvPr/>
        </p:nvCxnSpPr>
        <p:spPr>
          <a:xfrm>
            <a:off x="0" y="6379145"/>
            <a:ext cx="9144000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ction Button: End 9">
            <a:hlinkClick r:id="" action="ppaction://hlinkshowjump?jump=lastslide" highlightClick="1"/>
          </p:cNvPr>
          <p:cNvSpPr/>
          <p:nvPr/>
        </p:nvSpPr>
        <p:spPr>
          <a:xfrm>
            <a:off x="5978720" y="6408040"/>
            <a:ext cx="1152000" cy="432000"/>
          </a:xfrm>
          <a:prstGeom prst="actionButtonE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‡kl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5" name="Action Button: Beginning 44">
            <a:hlinkClick r:id="" action="ppaction://hlinkshowjump?jump=firstslide" highlightClick="1"/>
          </p:cNvPr>
          <p:cNvSpPr/>
          <p:nvPr/>
        </p:nvSpPr>
        <p:spPr>
          <a:xfrm>
            <a:off x="566405" y="6408040"/>
            <a:ext cx="1152000" cy="432000"/>
          </a:xfrm>
          <a:prstGeom prst="actionButtonBeginning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kyiæ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2" name="Up Arrow 1">
            <a:hlinkClick r:id="" action="ppaction://hlinkshowjump?jump=previousslide"/>
          </p:cNvPr>
          <p:cNvSpPr/>
          <p:nvPr/>
        </p:nvSpPr>
        <p:spPr>
          <a:xfrm>
            <a:off x="2243716" y="6432973"/>
            <a:ext cx="1512000" cy="432000"/>
          </a:xfrm>
          <a:prstGeom prst="upArrow">
            <a:avLst>
              <a:gd name="adj1" fmla="val 50000"/>
              <a:gd name="adj2" fmla="val 619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Av‡M</a:t>
            </a:r>
            <a:endParaRPr lang="en-US" sz="2400" dirty="0"/>
          </a:p>
        </p:txBody>
      </p:sp>
      <p:sp>
        <p:nvSpPr>
          <p:cNvPr id="4" name="Down Arrow 3"/>
          <p:cNvSpPr/>
          <p:nvPr/>
        </p:nvSpPr>
        <p:spPr>
          <a:xfrm>
            <a:off x="3984929" y="6421910"/>
            <a:ext cx="1512000" cy="43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c‡i</a:t>
            </a:r>
            <a:endParaRPr 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6" name="Flowchart: Summing Junction 5">
            <a:hlinkClick r:id="" action="ppaction://hlinkshowjump?jump=endshow"/>
          </p:cNvPr>
          <p:cNvSpPr/>
          <p:nvPr/>
        </p:nvSpPr>
        <p:spPr>
          <a:xfrm>
            <a:off x="7541611" y="6404451"/>
            <a:ext cx="1152000" cy="432000"/>
          </a:xfrm>
          <a:prstGeom prst="flowChartSummingJunctio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eÜ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38924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18.png"/><Relationship Id="rId18" Type="http://schemas.openxmlformats.org/officeDocument/2006/relationships/slide" Target="slide23.xml"/><Relationship Id="rId26" Type="http://schemas.openxmlformats.org/officeDocument/2006/relationships/slide" Target="slide29.xml"/><Relationship Id="rId3" Type="http://schemas.openxmlformats.org/officeDocument/2006/relationships/slide" Target="slide2.xml"/><Relationship Id="rId21" Type="http://schemas.openxmlformats.org/officeDocument/2006/relationships/image" Target="../media/image22.png"/><Relationship Id="rId7" Type="http://schemas.openxmlformats.org/officeDocument/2006/relationships/image" Target="../media/image15.png"/><Relationship Id="rId12" Type="http://schemas.openxmlformats.org/officeDocument/2006/relationships/slide" Target="slide12.xml"/><Relationship Id="rId17" Type="http://schemas.openxmlformats.org/officeDocument/2006/relationships/image" Target="../media/image20.png"/><Relationship Id="rId25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6" Type="http://schemas.openxmlformats.org/officeDocument/2006/relationships/slide" Target="slide8.xml"/><Relationship Id="rId20" Type="http://schemas.openxmlformats.org/officeDocument/2006/relationships/slide" Target="slide2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image" Target="../media/image17.png"/><Relationship Id="rId24" Type="http://schemas.openxmlformats.org/officeDocument/2006/relationships/slide" Target="slide28.xml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image" Target="../media/image23.png"/><Relationship Id="rId28" Type="http://schemas.openxmlformats.org/officeDocument/2006/relationships/image" Target="../media/image26.jpeg"/><Relationship Id="rId10" Type="http://schemas.openxmlformats.org/officeDocument/2006/relationships/slide" Target="slide6.xml"/><Relationship Id="rId19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slide" Target="slide5.xml"/><Relationship Id="rId22" Type="http://schemas.openxmlformats.org/officeDocument/2006/relationships/slide" Target="slide26.xml"/><Relationship Id="rId27" Type="http://schemas.openxmlformats.org/officeDocument/2006/relationships/image" Target="../media/image2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noyonmoni93@gmail.com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hlinkClick r:id="rId3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5956"/>
          <a:stretch/>
        </p:blipFill>
        <p:spPr bwMode="auto">
          <a:xfrm>
            <a:off x="7182294" y="1225834"/>
            <a:ext cx="1801494" cy="374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331" t="13341" r="8087" b="29673"/>
          <a:stretch/>
        </p:blipFill>
        <p:spPr bwMode="auto">
          <a:xfrm>
            <a:off x="7162800" y="559804"/>
            <a:ext cx="1981200" cy="654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4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7180"/>
          <a:stretch/>
        </p:blipFill>
        <p:spPr bwMode="auto">
          <a:xfrm>
            <a:off x="7182294" y="1607981"/>
            <a:ext cx="1801494" cy="368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7332"/>
          <a:stretch/>
        </p:blipFill>
        <p:spPr bwMode="auto">
          <a:xfrm>
            <a:off x="7190267" y="2061045"/>
            <a:ext cx="1801494" cy="37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8">
            <a:hlinkClick r:id="rId1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5636"/>
          <a:stretch/>
        </p:blipFill>
        <p:spPr bwMode="auto">
          <a:xfrm>
            <a:off x="7194402" y="2895600"/>
            <a:ext cx="1801494" cy="37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9">
            <a:hlinkClick r:id="rId1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7406"/>
          <a:stretch/>
        </p:blipFill>
        <p:spPr bwMode="auto">
          <a:xfrm>
            <a:off x="7190106" y="3352800"/>
            <a:ext cx="1801494" cy="36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0">
            <a:hlinkClick r:id="rId1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8790"/>
          <a:stretch/>
        </p:blipFill>
        <p:spPr bwMode="auto">
          <a:xfrm>
            <a:off x="7207812" y="2481149"/>
            <a:ext cx="1801494" cy="414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1">
            <a:hlinkClick r:id="rId1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5636"/>
          <a:stretch/>
        </p:blipFill>
        <p:spPr bwMode="auto">
          <a:xfrm>
            <a:off x="7182294" y="3810000"/>
            <a:ext cx="1801494" cy="37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12">
            <a:hlinkClick r:id="rId1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4085"/>
          <a:stretch/>
        </p:blipFill>
        <p:spPr bwMode="auto">
          <a:xfrm>
            <a:off x="7181701" y="4267200"/>
            <a:ext cx="1801494" cy="387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3">
            <a:hlinkClick r:id="rId2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2097"/>
          <a:stretch/>
        </p:blipFill>
        <p:spPr bwMode="auto">
          <a:xfrm>
            <a:off x="7197576" y="4708954"/>
            <a:ext cx="1801494" cy="39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4">
            <a:hlinkClick r:id="rId2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2097"/>
          <a:stretch/>
        </p:blipFill>
        <p:spPr bwMode="auto">
          <a:xfrm>
            <a:off x="7197576" y="5181600"/>
            <a:ext cx="1801494" cy="396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15">
            <a:hlinkClick r:id="rId2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7406"/>
          <a:stretch/>
        </p:blipFill>
        <p:spPr bwMode="auto">
          <a:xfrm>
            <a:off x="7196617" y="5638800"/>
            <a:ext cx="1801494" cy="36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16">
            <a:hlinkClick r:id="rId2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3241"/>
          <a:stretch/>
        </p:blipFill>
        <p:spPr bwMode="auto">
          <a:xfrm>
            <a:off x="7194402" y="6019800"/>
            <a:ext cx="1801494" cy="339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http://cloudtimes.org/wp-content/uploads/2012/12/ict-strategy-enterprise-cloud.jp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14356"/>
            <a:ext cx="7072330" cy="55007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89459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800600" y="1371600"/>
            <a:ext cx="3200400" cy="1143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Z_¨ </a:t>
            </a:r>
            <a:r>
              <a:rPr lang="en-US" sz="28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cÖhyw³ </a:t>
            </a:r>
            <a:r>
              <a:rPr lang="en-US" sz="28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e</a:t>
            </a:r>
            <a:r>
              <a:rPr lang="en-US" sz="28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v</a:t>
            </a:r>
            <a:r>
              <a:rPr lang="en-US" sz="28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NikoshBAN" pitchFamily="2" charset="0"/>
                <a:cs typeface="NikoshBAN" pitchFamily="2" charset="0"/>
              </a:rPr>
              <a:t> 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4876800" y="5029200"/>
            <a:ext cx="3052700" cy="12192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28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8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cÖhyw³ </a:t>
            </a:r>
            <a:r>
              <a:rPr lang="en-US" sz="28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28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705600" y="2743200"/>
            <a:ext cx="2362200" cy="2057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Z_¨ </a:t>
            </a:r>
            <a:r>
              <a:rPr lang="en-US" sz="28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I †</a:t>
            </a:r>
            <a:r>
              <a:rPr lang="en-US" sz="28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8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cÖhyw³ </a:t>
            </a:r>
            <a:r>
              <a:rPr lang="en-US" sz="28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28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ICT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ight Arrow 4"/>
          <p:cNvSpPr/>
          <p:nvPr/>
        </p:nvSpPr>
        <p:spPr>
          <a:xfrm rot="2107436">
            <a:off x="6209632" y="2615424"/>
            <a:ext cx="987236" cy="407953"/>
          </a:xfrm>
          <a:prstGeom prst="rightArrow">
            <a:avLst>
              <a:gd name="adj1" fmla="val 50000"/>
              <a:gd name="adj2" fmla="val 39108"/>
            </a:avLst>
          </a:prstGeom>
          <a:solidFill>
            <a:srgbClr val="470A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 rot="18842326">
            <a:off x="6247373" y="4454844"/>
            <a:ext cx="907054" cy="407953"/>
          </a:xfrm>
          <a:prstGeom prst="rightArrow">
            <a:avLst/>
          </a:prstGeom>
          <a:solidFill>
            <a:srgbClr val="470A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orizontal Scroll 6"/>
          <p:cNvSpPr/>
          <p:nvPr/>
        </p:nvSpPr>
        <p:spPr>
          <a:xfrm>
            <a:off x="1000100" y="571480"/>
            <a:ext cx="8143900" cy="623886"/>
          </a:xfrm>
          <a:prstGeom prst="horizontalScroll">
            <a:avLst/>
          </a:prstGeom>
          <a:solidFill>
            <a:srgbClr val="00B050"/>
          </a:solidFill>
          <a:effectLst>
            <a:innerShdw blurRad="63500" dist="50800" dir="16200000">
              <a:prstClr val="black">
                <a:alpha val="50000"/>
              </a:prstClr>
            </a:innerShdw>
          </a:effectLst>
          <a:scene3d>
            <a:camera prst="obliqueBottom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Z_¨ cÖhyw³i mv‡_ †</a:t>
            </a:r>
            <a:r>
              <a:rPr lang="en-US" sz="28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8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cÖhyw³i </a:t>
            </a:r>
            <a:r>
              <a:rPr lang="en-US" sz="28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GKxf~ZKiY</a:t>
            </a:r>
            <a:endParaRPr lang="en-US" sz="2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0216" y="1427584"/>
            <a:ext cx="4495800" cy="3657600"/>
          </a:xfrm>
        </p:spPr>
        <p:txBody>
          <a:bodyPr>
            <a:noAutofit/>
          </a:bodyPr>
          <a:lstStyle/>
          <a:p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eZ©gv‡b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cÖhyw³†K Z_¨ cÖhyw³i mv‡_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A‡bK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n‡”Q| GB `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yB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cÖhyw³i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g‡a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i‡q‡Q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wbweo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m¤úK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©| 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AciwUi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cwicyiK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cÖwZ‡hvMx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bq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| </a:t>
            </a:r>
            <a:endParaRPr lang="en-US" sz="2400" b="1" dirty="0" smtClean="0">
              <a:latin typeface="SutonnyMJ" pitchFamily="2" charset="0"/>
              <a:cs typeface="SutonnyMJ" pitchFamily="2" charset="0"/>
            </a:endParaRPr>
          </a:p>
          <a:p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ZvB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Z_¨ cÖhyw³i mv‡_ †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cÖhyw³i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GKxf~ZKi‡Yi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d‡j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G‡K Z_¨ I †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cÖhyw³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Information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&amp; Communication Technology - ICT)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ejv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nq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| </a:t>
            </a:r>
            <a:endParaRPr lang="en-US" sz="2400" b="1" dirty="0" smtClean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5266477"/>
            <a:ext cx="39805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G‡K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Kbfvi‡RÝ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I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ejv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| 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0707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1219200"/>
            <a:ext cx="3048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28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Kbfvi‡RÝ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nj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wewfbœ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gva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¨‡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wewfbœ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cÖhyw³ †K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wgwjZ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gva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¨‡g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GKxfzZ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Ges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Kvh©Kifv‡e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cwiPvjbv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|</a:t>
            </a:r>
          </a:p>
        </p:txBody>
      </p:sp>
      <p:pic>
        <p:nvPicPr>
          <p:cNvPr id="3" name="Picture 9" descr="C:\Users\Asus\Desktop\Digital Content-2\FLOWER-\SU-33W mobile pho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321662">
            <a:off x="7469842" y="1035135"/>
            <a:ext cx="1563908" cy="1752338"/>
          </a:xfrm>
          <a:prstGeom prst="rect">
            <a:avLst/>
          </a:prstGeom>
          <a:noFill/>
        </p:spPr>
      </p:pic>
      <p:pic>
        <p:nvPicPr>
          <p:cNvPr id="4" name="Picture 2" descr="C:\Users\Asus\Desktop\Digital Content-2\FLOWER-\computer-hardware - Cop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143000"/>
            <a:ext cx="1375641" cy="907923"/>
          </a:xfrm>
          <a:prstGeom prst="rect">
            <a:avLst/>
          </a:prstGeom>
          <a:noFill/>
        </p:spPr>
      </p:pic>
      <p:sp>
        <p:nvSpPr>
          <p:cNvPr id="6" name="Down Arrow 5"/>
          <p:cNvSpPr/>
          <p:nvPr/>
        </p:nvSpPr>
        <p:spPr>
          <a:xfrm rot="15546432">
            <a:off x="5638056" y="945207"/>
            <a:ext cx="169699" cy="4639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C:\Users\Asus\Desktop\Digital Content-2\FLOWER-\cc-wifi-radio-and-remote.jpg"/>
          <p:cNvPicPr>
            <a:picLocks noChangeAspect="1" noChangeArrowheads="1"/>
          </p:cNvPicPr>
          <p:nvPr/>
        </p:nvPicPr>
        <p:blipFill rotWithShape="1">
          <a:blip r:embed="rId4" cstate="print"/>
          <a:srcRect t="7926" b="8668"/>
          <a:stretch/>
        </p:blipFill>
        <p:spPr bwMode="auto">
          <a:xfrm>
            <a:off x="3352800" y="2209800"/>
            <a:ext cx="1311211" cy="1159873"/>
          </a:xfrm>
          <a:prstGeom prst="rect">
            <a:avLst/>
          </a:prstGeom>
          <a:noFill/>
        </p:spPr>
      </p:pic>
      <p:pic>
        <p:nvPicPr>
          <p:cNvPr id="8" name="Picture 6" descr="C:\Users\Asus\Desktop\Digital Content-2\FLOWER-\EX-Z75_BE_fb2_CD.jpg"/>
          <p:cNvPicPr>
            <a:picLocks noChangeAspect="1" noChangeArrowheads="1"/>
          </p:cNvPicPr>
          <p:nvPr/>
        </p:nvPicPr>
        <p:blipFill rotWithShape="1">
          <a:blip r:embed="rId5" cstate="print"/>
          <a:srcRect l="12116" r="7378"/>
          <a:stretch/>
        </p:blipFill>
        <p:spPr bwMode="auto">
          <a:xfrm>
            <a:off x="4724400" y="1143000"/>
            <a:ext cx="1125941" cy="1107151"/>
          </a:xfrm>
          <a:prstGeom prst="rect">
            <a:avLst/>
          </a:prstGeom>
          <a:noFill/>
        </p:spPr>
      </p:pic>
      <p:pic>
        <p:nvPicPr>
          <p:cNvPr id="9" name="Picture 7" descr="C:\Users\Asus\Desktop\Digital Content-2\FLOWER-\cas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1" y="2362200"/>
            <a:ext cx="1295400" cy="838200"/>
          </a:xfrm>
          <a:prstGeom prst="rect">
            <a:avLst/>
          </a:prstGeom>
          <a:noFill/>
        </p:spPr>
      </p:pic>
      <p:pic>
        <p:nvPicPr>
          <p:cNvPr id="10" name="Picture 10" descr="C:\Users\Asus\Desktop\Digital Content-2\FLOWER-\ur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0" y="1371600"/>
            <a:ext cx="1295400" cy="1357085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04800" y="609600"/>
            <a:ext cx="33073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Kbfvi‡RÝ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endParaRPr 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2400" y="3969603"/>
            <a:ext cx="31241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gvB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‡µ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vmdU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Xbox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(Z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_¨ cÖhyw³i 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mv‡_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we‡bv`b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cÖhyw³) </a:t>
            </a:r>
          </a:p>
        </p:txBody>
      </p:sp>
      <p:pic>
        <p:nvPicPr>
          <p:cNvPr id="13" name="Picture 2" descr="http://www.geek.com/wp-content/uploads/2013/04/xbox720-590x330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800600"/>
            <a:ext cx="2209800" cy="1371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3505200" y="3962400"/>
            <a:ext cx="312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Gcj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</a:rPr>
              <a:t>iPod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(Z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_¨ cÖhyw³i 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mv‡_ ‡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cÖhyw³i) </a:t>
            </a:r>
          </a:p>
        </p:txBody>
      </p:sp>
      <p:pic>
        <p:nvPicPr>
          <p:cNvPr id="15" name="Picture 4" descr="http://3.bp.blogspot.com/-ooVa-46txQk/UVn6bP-jKXI/AAAAAAAAAbY/L3GgutxOmuw/s1600/10219768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810" r="19147"/>
          <a:stretch/>
        </p:blipFill>
        <p:spPr bwMode="auto">
          <a:xfrm>
            <a:off x="3657601" y="4800600"/>
            <a:ext cx="2362199" cy="145226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934200" y="3657600"/>
            <a:ext cx="2133600" cy="9906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mwb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</a:rPr>
              <a:t>Vaio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(Z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_¨ cÖhyw³i 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mv‡_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gvB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‡µ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vB‡jKUªwb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·)</a:t>
            </a:r>
          </a:p>
        </p:txBody>
      </p:sp>
      <p:pic>
        <p:nvPicPr>
          <p:cNvPr id="17" name="Picture 6" descr="http://www9.pcmag.com/media/images/302535-sony-vaio-duo-11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2927" b="13776"/>
          <a:stretch/>
        </p:blipFill>
        <p:spPr bwMode="auto">
          <a:xfrm>
            <a:off x="7086600" y="4572000"/>
            <a:ext cx="1688910" cy="16661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2507079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12" grpId="0"/>
      <p:bldP spid="14" grpId="0"/>
      <p:bldP spid="1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98" y="1292945"/>
            <a:ext cx="1071902" cy="1707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295400"/>
            <a:ext cx="958736" cy="1551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524000"/>
            <a:ext cx="1447800" cy="1234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3947172"/>
            <a:ext cx="1267692" cy="1727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390" y="3984387"/>
            <a:ext cx="1592959" cy="158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1" y="1295400"/>
            <a:ext cx="1066800" cy="1595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25" y="3876287"/>
            <a:ext cx="1423989" cy="172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545" y="3679587"/>
            <a:ext cx="1466178" cy="1909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315200" y="5736987"/>
            <a:ext cx="1468582" cy="45846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GwUGg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ey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_ †_‡K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UvKv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Zzj‡Q</a:t>
            </a:r>
            <a:endParaRPr lang="en-US" sz="1400" dirty="0">
              <a:solidFill>
                <a:schemeClr val="tx1"/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54595" y="5703317"/>
            <a:ext cx="1468582" cy="49712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Kw¤úDUv‡i</a:t>
            </a:r>
            <a:r>
              <a:rPr lang="en-US" sz="1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6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KvR</a:t>
            </a:r>
            <a:r>
              <a:rPr lang="en-US" sz="16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6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Ki‡Q</a:t>
            </a:r>
            <a:endParaRPr lang="en-US" sz="1600" dirty="0">
              <a:solidFill>
                <a:schemeClr val="tx1"/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00600" y="3001925"/>
            <a:ext cx="1981200" cy="38454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wUwf‡Z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Qwe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†`L‡Q</a:t>
            </a:r>
            <a:endParaRPr lang="en-US" sz="1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85075" y="2975345"/>
            <a:ext cx="1468582" cy="34813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B-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eyK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co‡Q</a:t>
            </a:r>
            <a:endParaRPr lang="en-US" sz="1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050465" y="5703318"/>
            <a:ext cx="1468582" cy="533994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Mvox‡Z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wRwcGm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Ki‡Q</a:t>
            </a:r>
            <a:endParaRPr lang="en-US" sz="1400" dirty="0">
              <a:solidFill>
                <a:schemeClr val="tx1"/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0" y="5696227"/>
            <a:ext cx="1468582" cy="49005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gvB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‡µ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vI‡f‡b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Lvevi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Mig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Ki‡Q</a:t>
            </a:r>
            <a:endParaRPr lang="en-US" sz="1400" dirty="0">
              <a:solidFill>
                <a:schemeClr val="tx1"/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59548" y="3104357"/>
            <a:ext cx="1721652" cy="324643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‡</a:t>
            </a:r>
            <a:r>
              <a:rPr lang="en-US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gvevB‡j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K_v</a:t>
            </a:r>
            <a:r>
              <a:rPr lang="en-US" sz="1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ej‡Q</a:t>
            </a:r>
            <a:endParaRPr lang="en-US" sz="1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362200" y="2895600"/>
            <a:ext cx="1828800" cy="489308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K¨v‡giv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w`‡q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Qwe</a:t>
            </a:r>
            <a:r>
              <a:rPr lang="en-US" sz="1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1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Zzj‡Q</a:t>
            </a:r>
            <a:endParaRPr lang="en-US" sz="1400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6" name="Oval Callout 25"/>
          <p:cNvSpPr/>
          <p:nvPr/>
        </p:nvSpPr>
        <p:spPr>
          <a:xfrm>
            <a:off x="1828800" y="1295400"/>
            <a:ext cx="304800" cy="304800"/>
          </a:xfrm>
          <a:prstGeom prst="wedgeEllipseCallout">
            <a:avLst>
              <a:gd name="adj1" fmla="val -94089"/>
              <a:gd name="adj2" fmla="val 764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utonnyMJ" pitchFamily="2" charset="0"/>
                <a:cs typeface="SutonnyMJ" pitchFamily="2" charset="0"/>
              </a:rPr>
              <a:t>1</a:t>
            </a:r>
            <a:endParaRPr lang="en-CA" dirty="0">
              <a:solidFill>
                <a:schemeClr val="tx1"/>
              </a:solidFill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7" name="Oval Callout 26"/>
          <p:cNvSpPr/>
          <p:nvPr/>
        </p:nvSpPr>
        <p:spPr>
          <a:xfrm>
            <a:off x="4038600" y="1295400"/>
            <a:ext cx="304800" cy="304800"/>
          </a:xfrm>
          <a:prstGeom prst="wedgeEllipseCallout">
            <a:avLst>
              <a:gd name="adj1" fmla="val -94089"/>
              <a:gd name="adj2" fmla="val 764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SutonnyMJ" pitchFamily="2" charset="0"/>
                <a:cs typeface="SutonnyMJ" pitchFamily="2" charset="0"/>
              </a:rPr>
              <a:t>2</a:t>
            </a:r>
            <a:endParaRPr lang="en-CA" dirty="0"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8" name="Oval Callout 27"/>
          <p:cNvSpPr/>
          <p:nvPr/>
        </p:nvSpPr>
        <p:spPr>
          <a:xfrm>
            <a:off x="4211960" y="3700264"/>
            <a:ext cx="304800" cy="304800"/>
          </a:xfrm>
          <a:prstGeom prst="wedgeEllipseCallout">
            <a:avLst>
              <a:gd name="adj1" fmla="val -94089"/>
              <a:gd name="adj2" fmla="val 764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SutonnyMJ" pitchFamily="2" charset="0"/>
                <a:cs typeface="SutonnyMJ" pitchFamily="2" charset="0"/>
              </a:rPr>
              <a:t>6</a:t>
            </a:r>
            <a:endParaRPr lang="en-CA" dirty="0"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29" name="Oval Callout 28"/>
          <p:cNvSpPr/>
          <p:nvPr/>
        </p:nvSpPr>
        <p:spPr>
          <a:xfrm>
            <a:off x="8534400" y="1295400"/>
            <a:ext cx="304800" cy="304800"/>
          </a:xfrm>
          <a:prstGeom prst="wedgeEllipseCallout">
            <a:avLst>
              <a:gd name="adj1" fmla="val -94089"/>
              <a:gd name="adj2" fmla="val 764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SutonnyMJ" pitchFamily="2" charset="0"/>
                <a:cs typeface="SutonnyMJ" pitchFamily="2" charset="0"/>
              </a:rPr>
              <a:t>4</a:t>
            </a:r>
            <a:endParaRPr lang="en-CA" dirty="0"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6300192" y="3628256"/>
            <a:ext cx="304800" cy="304800"/>
          </a:xfrm>
          <a:prstGeom prst="wedgeEllipseCallout">
            <a:avLst>
              <a:gd name="adj1" fmla="val -94089"/>
              <a:gd name="adj2" fmla="val 764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SutonnyMJ" pitchFamily="2" charset="0"/>
                <a:cs typeface="SutonnyMJ" pitchFamily="2" charset="0"/>
              </a:rPr>
              <a:t>7</a:t>
            </a:r>
            <a:endParaRPr lang="en-CA" dirty="0"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31" name="Oval Callout 30"/>
          <p:cNvSpPr/>
          <p:nvPr/>
        </p:nvSpPr>
        <p:spPr>
          <a:xfrm>
            <a:off x="2057400" y="3679587"/>
            <a:ext cx="304800" cy="304800"/>
          </a:xfrm>
          <a:prstGeom prst="wedgeEllipseCallout">
            <a:avLst>
              <a:gd name="adj1" fmla="val -94089"/>
              <a:gd name="adj2" fmla="val 764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SutonnyMJ" pitchFamily="2" charset="0"/>
                <a:cs typeface="SutonnyMJ" pitchFamily="2" charset="0"/>
              </a:rPr>
              <a:t>5</a:t>
            </a:r>
            <a:endParaRPr lang="en-CA" dirty="0"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32" name="Oval Callout 31"/>
          <p:cNvSpPr/>
          <p:nvPr/>
        </p:nvSpPr>
        <p:spPr>
          <a:xfrm>
            <a:off x="8610600" y="3772272"/>
            <a:ext cx="304800" cy="304800"/>
          </a:xfrm>
          <a:prstGeom prst="wedgeEllipseCallout">
            <a:avLst>
              <a:gd name="adj1" fmla="val -94089"/>
              <a:gd name="adj2" fmla="val 764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SutonnyMJ" pitchFamily="2" charset="0"/>
                <a:cs typeface="SutonnyMJ" pitchFamily="2" charset="0"/>
              </a:rPr>
              <a:t>8</a:t>
            </a:r>
            <a:endParaRPr lang="en-CA" dirty="0"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33" name="Oval Callout 32"/>
          <p:cNvSpPr/>
          <p:nvPr/>
        </p:nvSpPr>
        <p:spPr>
          <a:xfrm>
            <a:off x="6629400" y="1371600"/>
            <a:ext cx="304800" cy="304800"/>
          </a:xfrm>
          <a:prstGeom prst="wedgeEllipseCallout">
            <a:avLst>
              <a:gd name="adj1" fmla="val -94089"/>
              <a:gd name="adj2" fmla="val 764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  <a:latin typeface="SutonnyMJ" pitchFamily="2" charset="0"/>
                <a:cs typeface="SutonnyMJ" pitchFamily="2" charset="0"/>
              </a:rPr>
              <a:t>3</a:t>
            </a:r>
            <a:endParaRPr lang="en-CA" dirty="0">
              <a:latin typeface="NikoshBAN" pitchFamily="2" charset="0"/>
              <a:cs typeface="NikoshBAN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93484" y="646614"/>
            <a:ext cx="33073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36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Kbfvi‡RÝ</a:t>
            </a:r>
            <a:r>
              <a:rPr lang="en-US" sz="36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68369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571604" y="714356"/>
            <a:ext cx="5638800" cy="71596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Z_¨ I †</a:t>
            </a:r>
            <a:r>
              <a:rPr lang="en-US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cÖhyw³i </a:t>
            </a:r>
            <a:r>
              <a:rPr lang="en-US" sz="36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aibmgyn</a:t>
            </a:r>
            <a:endParaRPr 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28600" y="1447800"/>
            <a:ext cx="86106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Kw¤úDwUs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I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Bbdi‡gkb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wm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‡÷g  ( K…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wÎg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eyw×gËv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I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G·cvU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©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wm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‡÷g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e¨envi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K‡i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WvUv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cÖ‡mwms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latin typeface="SutonnyMJ" pitchFamily="2" charset="0"/>
                <a:cs typeface="SutonnyMJ" pitchFamily="2" charset="0"/>
              </a:rPr>
              <a:t>K‡i</a:t>
            </a:r>
            <a:r>
              <a:rPr lang="en-US" b="1" dirty="0" smtClean="0">
                <a:latin typeface="SutonnyMJ" pitchFamily="2" charset="0"/>
                <a:cs typeface="SutonnyMJ" pitchFamily="2" charset="0"/>
              </a:rPr>
              <a:t>), </a:t>
            </a:r>
          </a:p>
          <a:p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eªWKvw÷s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(†</a:t>
            </a:r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iwWI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 †</a:t>
            </a:r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Uwjwfkb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BZ¨vw`i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mvnv‡h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¨ </a:t>
            </a:r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gvby‡li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Kv‡Q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m¤cÖPvi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), </a:t>
            </a:r>
          </a:p>
          <a:p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‡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UwjKgywb‡Kkb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(Zvihy³ 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Zvinxb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Uwj‡dvb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e¨envi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K‡i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`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yieZ©x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© ¯’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v‡b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hvq</a:t>
            </a:r>
            <a:r>
              <a:rPr lang="en-US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), </a:t>
            </a:r>
          </a:p>
          <a:p>
            <a:r>
              <a:rPr lang="en-US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B›Uvi‡bU</a:t>
            </a:r>
            <a:r>
              <a:rPr lang="en-US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(</a:t>
            </a:r>
            <a:r>
              <a:rPr lang="en-US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wek¦e¨vcx</a:t>
            </a:r>
            <a:r>
              <a:rPr lang="en-US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Kw¤úDUvi</a:t>
            </a:r>
            <a:r>
              <a:rPr lang="en-US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w`‡q</a:t>
            </a:r>
            <a:r>
              <a:rPr lang="en-US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Z_¨ </a:t>
            </a:r>
            <a:r>
              <a:rPr lang="en-US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Av`vb</a:t>
            </a:r>
            <a:r>
              <a:rPr lang="en-US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cÖ`vb</a:t>
            </a:r>
            <a:r>
              <a:rPr lang="en-US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hvq</a:t>
            </a:r>
            <a:r>
              <a:rPr lang="en-US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) </a:t>
            </a:r>
            <a:r>
              <a:rPr lang="en-US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BZ¨vw</a:t>
            </a:r>
            <a:r>
              <a:rPr lang="en-US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`</a:t>
            </a:r>
            <a:endParaRPr lang="en-US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51358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362200" y="609600"/>
            <a:ext cx="28536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AvBwmwU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Gi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Dcv`vb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1066800"/>
            <a:ext cx="1164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Kw¤úDUvi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5800" y="3352800"/>
            <a:ext cx="1457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24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gvevBj†dvb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4724400"/>
            <a:ext cx="1986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24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Uwj‡dvb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9600" y="1447800"/>
            <a:ext cx="5257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Kw¤cDUvi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n‡”Q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Ggb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B‡jKUªwbK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 ¯^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qswµq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wWfvBm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hš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¿-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hv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wbf©yjfv‡e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MvwYwZK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I hyw³MZ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mgm¨v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mgvavb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cv‡i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Ges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wekvj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cwigvb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Z_¨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msiÿY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I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AwZ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Aí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mg‡q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Zv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cÖwµqvRvZKiY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djvdj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w`‡Z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cv‡i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|</a:t>
            </a:r>
            <a:endParaRPr lang="en-US" sz="2400" b="1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18" name="Picture 17" descr="C:\Users\User\Desktop\job\samsung-mobile-500x500.jp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3505200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C:\Users\User\Desktop\job\telephone.jpg"/>
          <p:cNvPicPr/>
          <p:nvPr/>
        </p:nvPicPr>
        <p:blipFill>
          <a:blip r:embed="rId3" cstate="print"/>
          <a:srcRect t="10662" b="11573"/>
          <a:stretch>
            <a:fillRect/>
          </a:stretch>
        </p:blipFill>
        <p:spPr bwMode="auto">
          <a:xfrm>
            <a:off x="7391400" y="5105400"/>
            <a:ext cx="1676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Rectangle 19"/>
          <p:cNvSpPr/>
          <p:nvPr/>
        </p:nvSpPr>
        <p:spPr>
          <a:xfrm>
            <a:off x="685800" y="3810000"/>
            <a:ext cx="670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gvevBj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‡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dvb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n‡”Q GK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ai‡bi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B‡jKUªwbK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wWfvBm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hv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mjyjvi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bUIqvK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©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dzj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Wy‡d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¬·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wØ-gyLx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Uwj‡hvMv‡hvM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| </a:t>
            </a:r>
            <a:endParaRPr lang="en-US" sz="2400" b="1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85800" y="5181600"/>
            <a:ext cx="6477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B‡jKUªwbK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Uwj‡dvb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mvwf©m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I wm‡÷‡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myweav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m¤^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wjZ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dvbB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Uwj‡dvb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| </a:t>
            </a:r>
            <a:endParaRPr lang="en-US" sz="2400" b="1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1027" name="Picture 3" descr="D:\Slide - ICT\Presentation Picture\Computer\desktop-computer.jpg"/>
          <p:cNvPicPr>
            <a:picLocks noChangeAspect="1" noChangeArrowheads="1"/>
          </p:cNvPicPr>
          <p:nvPr/>
        </p:nvPicPr>
        <p:blipFill>
          <a:blip r:embed="rId4"/>
          <a:srcRect l="2000" t="3476" r="3000" b="6684"/>
          <a:stretch>
            <a:fillRect/>
          </a:stretch>
        </p:blipFill>
        <p:spPr bwMode="auto">
          <a:xfrm>
            <a:off x="5791200" y="762000"/>
            <a:ext cx="3129643" cy="26670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17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268760"/>
            <a:ext cx="89644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- ˆ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e`y¨wZK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wmMbv‡ji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gva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¨‡g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KvR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nq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e‡j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Kw¤cDUvi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Awek¦vm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¨ `ª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ƒZMwZ‡Z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KvR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| </a:t>
            </a:r>
            <a:endParaRPr lang="en-US" sz="2400" b="1" dirty="0" smtClean="0">
              <a:latin typeface="SutonnyMJ" pitchFamily="2" charset="0"/>
              <a:cs typeface="SutonnyMJ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-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DbœZ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cÖhyw³i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Kvi‡Y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Kw¤cDUv‡i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wb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‡`©k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w`‡j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Zv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100% ï× </a:t>
            </a:r>
            <a:r>
              <a:rPr lang="en-US" sz="24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†`q|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- </a:t>
            </a:r>
            <a:r>
              <a:rPr lang="en-US" sz="24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Kw¤cDUv‡ii</a:t>
            </a:r>
            <a:r>
              <a:rPr lang="en-US" sz="24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¯§„</a:t>
            </a:r>
            <a:r>
              <a:rPr lang="en-US" sz="24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wZ</a:t>
            </a:r>
            <a:r>
              <a:rPr lang="en-US" sz="24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wekvj</a:t>
            </a:r>
            <a:r>
              <a:rPr lang="en-US" sz="24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| †</a:t>
            </a:r>
            <a:r>
              <a:rPr lang="en-US" sz="24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KvwU</a:t>
            </a:r>
            <a:r>
              <a:rPr lang="en-US" sz="24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KvwU</a:t>
            </a:r>
            <a:r>
              <a:rPr lang="en-US" sz="24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Z_¨ G‡Z </a:t>
            </a:r>
            <a:r>
              <a:rPr lang="en-US" sz="24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msiÿY</a:t>
            </a:r>
            <a:r>
              <a:rPr lang="en-US" sz="24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24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hvq</a:t>
            </a:r>
            <a:r>
              <a:rPr lang="en-US" sz="24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|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- `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xN©ÿb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GKUvbv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KvR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Ki‡jI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Kw¤cDUvi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K¬všÍ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bv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MYbvq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fzj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bv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|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SutonnyMJ" pitchFamily="2" charset="0"/>
                <a:cs typeface="SutonnyMJ" pitchFamily="2" charset="0"/>
              </a:rPr>
              <a:t>-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mvaviY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wnmve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wbKvk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†_‡K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ïiy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wewfbœ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RwUj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KvR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Kw¤cDUvi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w`‡q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mgvavb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hvq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|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-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Kw¤cDUv‡i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AwZ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 my</a:t>
            </a:r>
            <a:r>
              <a:rPr lang="pt-BR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ÿ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¥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fv‡e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MvwYwZK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wnmve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hvq</a:t>
            </a:r>
            <a:r>
              <a:rPr lang="en-US" sz="24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| 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- Dchy³ †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cÖvMÖvg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 I 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hvwš¿K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miÄvg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w`‡q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Kw¤cDUv†i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 ¯^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qswµqfv‡e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wewfbœ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KvR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hvq</a:t>
            </a:r>
            <a:r>
              <a:rPr lang="en-US" sz="24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|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SutonnyMJ" pitchFamily="2" charset="0"/>
                <a:cs typeface="SutonnyMJ" pitchFamily="2" charset="0"/>
              </a:rPr>
              <a:t>- Dchy³ †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cÖvMÖvg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w`‡q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Kw¤cDUvi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hyw³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cÖwµqvKiY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wm×všÍ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MÖnb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cv‡i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|</a:t>
            </a:r>
          </a:p>
        </p:txBody>
      </p:sp>
      <p:sp>
        <p:nvSpPr>
          <p:cNvPr id="3" name="Rectangle 43"/>
          <p:cNvSpPr>
            <a:spLocks noChangeArrowheads="1"/>
          </p:cNvSpPr>
          <p:nvPr/>
        </p:nvSpPr>
        <p:spPr bwMode="auto">
          <a:xfrm>
            <a:off x="2204165" y="631142"/>
            <a:ext cx="29258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</a:pPr>
            <a:r>
              <a:rPr kumimoji="0" lang="en-US" sz="3200" b="1" i="0" u="none" strike="noStrike" cap="none" normalizeH="0" baseline="0" dirty="0" err="1" smtClean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ea typeface="Times New Roman" pitchFamily="18" charset="0"/>
                <a:cs typeface="SutonnyMJ" pitchFamily="2" charset="0"/>
              </a:rPr>
              <a:t>Kw¤cDUv‡ii</a:t>
            </a:r>
            <a:r>
              <a:rPr lang="en-US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ea typeface="Times New Roman" pitchFamily="18" charset="0"/>
                <a:cs typeface="SutonnyMJ" pitchFamily="2" charset="0"/>
              </a:rPr>
              <a:t>ˆ</a:t>
            </a:r>
            <a:r>
              <a:rPr lang="en-US" sz="3200" b="1" dirty="0" err="1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ea typeface="Times New Roman" pitchFamily="18" charset="0"/>
                <a:cs typeface="SutonnyMJ" pitchFamily="2" charset="0"/>
              </a:rPr>
              <a:t>ewkó</a:t>
            </a:r>
            <a:r>
              <a:rPr 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¨</a:t>
            </a:r>
            <a:endParaRPr kumimoji="0" lang="pt-BR" sz="3200" b="1" i="0" u="none" strike="noStrike" cap="none" normalizeH="0" baseline="0" dirty="0" smtClean="0">
              <a:ln>
                <a:noFill/>
              </a:ln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ea typeface="Times New Roman" pitchFamily="18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806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</a:pPr>
            <a:r>
              <a:rPr kumimoji="0" lang="en-US" sz="1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| </a:t>
            </a:r>
            <a:endParaRPr kumimoji="0" lang="en-US" sz="9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0" y="1697182"/>
            <a:ext cx="9036495" cy="4180090"/>
            <a:chOff x="1492" y="2580"/>
            <a:chExt cx="8432" cy="4032"/>
          </a:xfrm>
        </p:grpSpPr>
        <p:grpSp>
          <p:nvGrpSpPr>
            <p:cNvPr id="4" name="Group 14"/>
            <p:cNvGrpSpPr>
              <a:grpSpLocks/>
            </p:cNvGrpSpPr>
            <p:nvPr/>
          </p:nvGrpSpPr>
          <p:grpSpPr bwMode="auto">
            <a:xfrm>
              <a:off x="1492" y="2580"/>
              <a:ext cx="8432" cy="4032"/>
              <a:chOff x="1492" y="2846"/>
              <a:chExt cx="8432" cy="4032"/>
            </a:xfrm>
          </p:grpSpPr>
          <p:sp>
            <p:nvSpPr>
              <p:cNvPr id="8" name="AutoShape 15"/>
              <p:cNvSpPr>
                <a:spLocks noChangeArrowheads="1"/>
              </p:cNvSpPr>
              <p:nvPr/>
            </p:nvSpPr>
            <p:spPr bwMode="auto">
              <a:xfrm>
                <a:off x="1492" y="4548"/>
                <a:ext cx="1834" cy="864"/>
              </a:xfrm>
              <a:prstGeom prst="rightArrow">
                <a:avLst>
                  <a:gd name="adj1" fmla="val 50000"/>
                  <a:gd name="adj2" fmla="val 53067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9" name="Text Box 16"/>
              <p:cNvSpPr txBox="1">
                <a:spLocks noChangeArrowheads="1"/>
              </p:cNvSpPr>
              <p:nvPr/>
            </p:nvSpPr>
            <p:spPr bwMode="auto">
              <a:xfrm>
                <a:off x="3326" y="4561"/>
                <a:ext cx="1008" cy="8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     Input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Unit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Rectangle 17"/>
              <p:cNvSpPr>
                <a:spLocks noChangeArrowheads="1"/>
              </p:cNvSpPr>
              <p:nvPr/>
            </p:nvSpPr>
            <p:spPr bwMode="auto">
              <a:xfrm>
                <a:off x="4766" y="2846"/>
                <a:ext cx="2592" cy="4032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1" name="Text Box 18"/>
              <p:cNvSpPr txBox="1">
                <a:spLocks noChangeArrowheads="1"/>
              </p:cNvSpPr>
              <p:nvPr/>
            </p:nvSpPr>
            <p:spPr bwMode="auto">
              <a:xfrm>
                <a:off x="5355" y="3197"/>
                <a:ext cx="1440" cy="958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err="1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Arithmatic</a:t>
                </a: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 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&amp; Logic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Unit (ALU)</a:t>
                </a:r>
                <a:endParaRPr kumimoji="0" lang="en-US" sz="20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2" name="Text Box 19"/>
              <p:cNvSpPr txBox="1">
                <a:spLocks noChangeArrowheads="1"/>
              </p:cNvSpPr>
              <p:nvPr/>
            </p:nvSpPr>
            <p:spPr bwMode="auto">
              <a:xfrm>
                <a:off x="5342" y="4574"/>
                <a:ext cx="1440" cy="7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       Control 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Unit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" name="Text Box 20"/>
              <p:cNvSpPr txBox="1">
                <a:spLocks noChangeArrowheads="1"/>
              </p:cNvSpPr>
              <p:nvPr/>
            </p:nvSpPr>
            <p:spPr bwMode="auto">
              <a:xfrm>
                <a:off x="5342" y="5582"/>
                <a:ext cx="1440" cy="720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      Memory 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Unit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" name="Text Box 21"/>
              <p:cNvSpPr txBox="1">
                <a:spLocks noChangeArrowheads="1"/>
              </p:cNvSpPr>
              <p:nvPr/>
            </p:nvSpPr>
            <p:spPr bwMode="auto">
              <a:xfrm>
                <a:off x="4988" y="6431"/>
                <a:ext cx="2160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Central Processing Unit</a:t>
                </a:r>
                <a:endPara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5" name="Text Box 22"/>
              <p:cNvSpPr txBox="1">
                <a:spLocks noChangeArrowheads="1"/>
              </p:cNvSpPr>
              <p:nvPr/>
            </p:nvSpPr>
            <p:spPr bwMode="auto">
              <a:xfrm>
                <a:off x="1572" y="4849"/>
                <a:ext cx="1584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Data/Instruction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6" name="Line 23"/>
              <p:cNvSpPr>
                <a:spLocks noChangeShapeType="1"/>
              </p:cNvSpPr>
              <p:nvPr/>
            </p:nvSpPr>
            <p:spPr bwMode="auto">
              <a:xfrm>
                <a:off x="5079" y="3854"/>
                <a:ext cx="0" cy="2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7" name="Line 24"/>
              <p:cNvSpPr>
                <a:spLocks noChangeShapeType="1"/>
              </p:cNvSpPr>
              <p:nvPr/>
            </p:nvSpPr>
            <p:spPr bwMode="auto">
              <a:xfrm flipV="1">
                <a:off x="5067" y="6008"/>
                <a:ext cx="28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8" name="Line 25"/>
              <p:cNvSpPr>
                <a:spLocks noChangeShapeType="1"/>
              </p:cNvSpPr>
              <p:nvPr/>
            </p:nvSpPr>
            <p:spPr bwMode="auto">
              <a:xfrm>
                <a:off x="5067" y="3854"/>
                <a:ext cx="2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19" name="Line 26"/>
              <p:cNvSpPr>
                <a:spLocks noChangeShapeType="1"/>
              </p:cNvSpPr>
              <p:nvPr/>
            </p:nvSpPr>
            <p:spPr bwMode="auto">
              <a:xfrm rot="10800000" flipV="1">
                <a:off x="6796" y="3814"/>
                <a:ext cx="282" cy="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0" name="Line 27"/>
              <p:cNvSpPr>
                <a:spLocks noChangeShapeType="1"/>
              </p:cNvSpPr>
              <p:nvPr/>
            </p:nvSpPr>
            <p:spPr bwMode="auto">
              <a:xfrm>
                <a:off x="7083" y="3815"/>
                <a:ext cx="0" cy="21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1" name="Line 28"/>
              <p:cNvSpPr>
                <a:spLocks noChangeShapeType="1"/>
              </p:cNvSpPr>
              <p:nvPr/>
            </p:nvSpPr>
            <p:spPr bwMode="auto">
              <a:xfrm>
                <a:off x="6795" y="5962"/>
                <a:ext cx="28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2" name="Line 29"/>
              <p:cNvSpPr>
                <a:spLocks noChangeShapeType="1"/>
              </p:cNvSpPr>
              <p:nvPr/>
            </p:nvSpPr>
            <p:spPr bwMode="auto">
              <a:xfrm>
                <a:off x="4334" y="5111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 type="triangle" w="med" len="med"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3" name="Text Box 30"/>
              <p:cNvSpPr txBox="1">
                <a:spLocks noChangeArrowheads="1"/>
              </p:cNvSpPr>
              <p:nvPr/>
            </p:nvSpPr>
            <p:spPr bwMode="auto">
              <a:xfrm>
                <a:off x="7790" y="4574"/>
                <a:ext cx="1008" cy="86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   Output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Unit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4" name="Line 31"/>
              <p:cNvSpPr>
                <a:spLocks noChangeShapeType="1"/>
              </p:cNvSpPr>
              <p:nvPr/>
            </p:nvSpPr>
            <p:spPr bwMode="auto">
              <a:xfrm>
                <a:off x="4347" y="4875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5" name="Line 32"/>
              <p:cNvSpPr>
                <a:spLocks noChangeShapeType="1"/>
              </p:cNvSpPr>
              <p:nvPr/>
            </p:nvSpPr>
            <p:spPr bwMode="auto">
              <a:xfrm>
                <a:off x="6782" y="5137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6" name="Line 33"/>
              <p:cNvSpPr>
                <a:spLocks noChangeShapeType="1"/>
              </p:cNvSpPr>
              <p:nvPr/>
            </p:nvSpPr>
            <p:spPr bwMode="auto">
              <a:xfrm>
                <a:off x="7358" y="4875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7" name="AutoShape 34"/>
              <p:cNvSpPr>
                <a:spLocks noChangeArrowheads="1"/>
              </p:cNvSpPr>
              <p:nvPr/>
            </p:nvSpPr>
            <p:spPr bwMode="auto">
              <a:xfrm>
                <a:off x="8799" y="4681"/>
                <a:ext cx="1008" cy="692"/>
              </a:xfrm>
              <a:prstGeom prst="rightArrow">
                <a:avLst>
                  <a:gd name="adj1" fmla="val 50000"/>
                  <a:gd name="adj2" fmla="val 36416"/>
                </a:avLst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8" name="Text Box 35"/>
              <p:cNvSpPr txBox="1">
                <a:spLocks noChangeArrowheads="1"/>
              </p:cNvSpPr>
              <p:nvPr/>
            </p:nvSpPr>
            <p:spPr bwMode="auto">
              <a:xfrm>
                <a:off x="8889" y="4888"/>
                <a:ext cx="720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Result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29" name="Text Box 36"/>
              <p:cNvSpPr txBox="1">
                <a:spLocks noChangeArrowheads="1"/>
              </p:cNvSpPr>
              <p:nvPr/>
            </p:nvSpPr>
            <p:spPr bwMode="auto">
              <a:xfrm>
                <a:off x="8693" y="6210"/>
                <a:ext cx="995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Data flow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0" name="Text Box 37"/>
              <p:cNvSpPr txBox="1">
                <a:spLocks noChangeArrowheads="1"/>
              </p:cNvSpPr>
              <p:nvPr/>
            </p:nvSpPr>
            <p:spPr bwMode="auto">
              <a:xfrm>
                <a:off x="8693" y="6590"/>
                <a:ext cx="1231" cy="28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2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ea typeface="Times New Roman" pitchFamily="18" charset="0"/>
                    <a:cs typeface="Times New Roman" pitchFamily="18" charset="0"/>
                  </a:rPr>
                  <a:t>Control flow</a:t>
                </a:r>
                <a:endParaRPr kumimoji="0" lang="en-US" sz="20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1" name="Line 38"/>
              <p:cNvSpPr>
                <a:spLocks noChangeShapeType="1"/>
              </p:cNvSpPr>
              <p:nvPr/>
            </p:nvSpPr>
            <p:spPr bwMode="auto">
              <a:xfrm flipV="1">
                <a:off x="7646" y="6368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32" name="Line 39"/>
              <p:cNvSpPr>
                <a:spLocks noChangeShapeType="1"/>
              </p:cNvSpPr>
              <p:nvPr/>
            </p:nvSpPr>
            <p:spPr bwMode="auto">
              <a:xfrm>
                <a:off x="7646" y="6734"/>
                <a:ext cx="1008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33" name="Line 40"/>
              <p:cNvSpPr>
                <a:spLocks noChangeShapeType="1"/>
              </p:cNvSpPr>
              <p:nvPr/>
            </p:nvSpPr>
            <p:spPr bwMode="auto">
              <a:xfrm>
                <a:off x="6062" y="5294"/>
                <a:ext cx="0" cy="288"/>
              </a:xfrm>
              <a:prstGeom prst="line">
                <a:avLst/>
              </a:prstGeom>
              <a:noFill/>
              <a:ln w="9525" cap="rnd">
                <a:solidFill>
                  <a:srgbClr val="000000"/>
                </a:solidFill>
                <a:prstDash val="sysDot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34" name="Line 41"/>
              <p:cNvSpPr>
                <a:spLocks noChangeShapeType="1"/>
              </p:cNvSpPr>
              <p:nvPr/>
            </p:nvSpPr>
            <p:spPr bwMode="auto">
              <a:xfrm rot="10800000">
                <a:off x="6023" y="4155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lgDash"/>
                <a:round/>
                <a:headEnd/>
                <a:tailEnd type="triangle" w="med" len="med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6" name="Line 42"/>
            <p:cNvSpPr>
              <a:spLocks noChangeShapeType="1"/>
            </p:cNvSpPr>
            <p:nvPr/>
          </p:nvSpPr>
          <p:spPr bwMode="auto">
            <a:xfrm>
              <a:off x="5598" y="5016"/>
              <a:ext cx="3" cy="2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7" name="Line 43"/>
            <p:cNvSpPr>
              <a:spLocks noChangeShapeType="1"/>
            </p:cNvSpPr>
            <p:nvPr/>
          </p:nvSpPr>
          <p:spPr bwMode="auto">
            <a:xfrm>
              <a:off x="6496" y="5016"/>
              <a:ext cx="3" cy="29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</p:grpSp>
      <p:sp>
        <p:nvSpPr>
          <p:cNvPr id="35" name="Rectangle 43"/>
          <p:cNvSpPr>
            <a:spLocks noChangeArrowheads="1"/>
          </p:cNvSpPr>
          <p:nvPr/>
        </p:nvSpPr>
        <p:spPr bwMode="auto">
          <a:xfrm>
            <a:off x="2204165" y="631142"/>
            <a:ext cx="283443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342900" algn="l"/>
              </a:tabLst>
            </a:pPr>
            <a:r>
              <a:rPr kumimoji="0" lang="en-US" sz="32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Kw¤cDUv‡ii</a:t>
            </a:r>
            <a:r>
              <a:rPr kumimoji="0" lang="en-US" sz="32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3200" b="1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msMVb</a:t>
            </a:r>
            <a:endParaRPr kumimoji="0" lang="pt-BR" sz="32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SutonnyMJ" pitchFamily="2" charset="0"/>
              <a:ea typeface="Times New Roman" pitchFamily="18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2213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80875301"/>
              </p:ext>
            </p:extLst>
          </p:nvPr>
        </p:nvGraphicFramePr>
        <p:xfrm>
          <a:off x="179512" y="1412776"/>
          <a:ext cx="8784976" cy="414272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{B301B821-A1FF-4177-AEE7-76D212191A09}</a:tableStyleId>
              </a:tblPr>
              <a:tblGrid>
                <a:gridCol w="1080120"/>
                <a:gridCol w="1584176"/>
                <a:gridCol w="1800200"/>
                <a:gridCol w="1800200"/>
                <a:gridCol w="2520280"/>
              </a:tblGrid>
              <a:tr h="41764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SutonnyMJ" pitchFamily="2" charset="0"/>
                          <a:cs typeface="SutonnyMJ" pitchFamily="2" charset="0"/>
                        </a:rPr>
                        <a:t>ˆ</a:t>
                      </a:r>
                      <a:r>
                        <a:rPr lang="en-US" sz="2000" dirty="0" err="1">
                          <a:effectLst/>
                          <a:latin typeface="SutonnyMJ" pitchFamily="2" charset="0"/>
                          <a:cs typeface="SutonnyMJ" pitchFamily="2" charset="0"/>
                        </a:rPr>
                        <a:t>ewkó</a:t>
                      </a:r>
                      <a:r>
                        <a:rPr lang="en-US" sz="2000" dirty="0">
                          <a:effectLst/>
                          <a:latin typeface="SutonnyMJ" pitchFamily="2" charset="0"/>
                          <a:cs typeface="SutonnyMJ" pitchFamily="2" charset="0"/>
                        </a:rPr>
                        <a:t>¨</a:t>
                      </a:r>
                      <a:endParaRPr lang="en-US" sz="1400" dirty="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gvB‡µvKw¤úDUvi 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wgwb Kw¤úDUvi 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‡gBb‡d«g Kw¤úDUvi 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mycvi Kw¤úDUvi 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4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gyj cÖ‡mmi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1 wU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2- 4  wU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5 - 64  wU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&gt;  64   wU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Uvwg©bvj 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1 wU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4 - 16  wU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64 - 1024  wU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&gt;  1024 </a:t>
                      </a: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 wU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AvK„wZ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ÿz`ªvKvi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‡QvU Ni AvKvi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eo Ni AvKvi 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me‡P‡q eo AvKvi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529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e¨envi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e¨w³MZ/we‡bv`b Kv‡R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‡QvU †bUIqvK©, </a:t>
                      </a:r>
                      <a:r>
                        <a:rPr lang="pt-BR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e¨emvwqK Kv‡R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wkí cÖwZôv‡b, RwUj ˆeÁvwbK M‡elYvq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gnvKvk- cvigvbweK M‡elYv, myÿ wnmve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MwZ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axi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gvB‡µv A‡cÿv `ªyZ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wgwb A‡cÿv `ªyZ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me‡P‡q `ªyZ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0486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‰ewkó¨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enb‡hvM¨, m¯Ív I</a:t>
                      </a:r>
                      <a:r>
                        <a:rPr lang="pt-BR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 eûj cÖPwjZ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gvB‡µv A‡cÿv `vgx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WvUv avib </a:t>
                      </a: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ÿ</a:t>
                      </a:r>
                      <a:r>
                        <a:rPr lang="pt-BR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gZv A‡bK †ekx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me‡P‡q kw³kvjx I e¨qeûj Kw¤cDUvi|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764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SutonnyMJ" pitchFamily="2" charset="0"/>
                          <a:cs typeface="SutonnyMJ" pitchFamily="2" charset="0"/>
                        </a:rPr>
                        <a:t>D`vniY</a:t>
                      </a:r>
                      <a:endParaRPr lang="en-US" sz="1400">
                        <a:effectLst/>
                        <a:latin typeface="SutonnyMJ" pitchFamily="2" charset="0"/>
                        <a:ea typeface="Times New Roman"/>
                        <a:cs typeface="SutonnyMJ" pitchFamily="2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IBM PC, Apple Mac</a:t>
                      </a:r>
                      <a:endParaRPr lang="en-US" sz="1400" b="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IBM</a:t>
                      </a:r>
                      <a:r>
                        <a:rPr lang="pt-BR" sz="20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S/34, IBM S/36</a:t>
                      </a:r>
                      <a:endParaRPr lang="en-US" sz="1400" b="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IBM-4341</a:t>
                      </a:r>
                      <a:endParaRPr lang="en-US" sz="1400" b="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2000" b="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CRAY-1, CRAY-5</a:t>
                      </a:r>
                      <a:endParaRPr lang="en-US" sz="1400" b="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179512" y="800532"/>
            <a:ext cx="8964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C00000"/>
                </a:solidFill>
                <a:latin typeface="SutonnyMJ" pitchFamily="2" charset="0"/>
                <a:cs typeface="SutonnyMJ" pitchFamily="2" charset="0"/>
              </a:rPr>
              <a:t>AvKvi ev KvR Kivi ÿgZv Dci wfwË K‡i Kw¤cDUvi‡K cÖavbZt Pvi fv‡M fvM Kiv hvq| </a:t>
            </a:r>
            <a:endParaRPr lang="en-US" sz="2400" b="1" dirty="0">
              <a:solidFill>
                <a:srgbClr val="C00000"/>
              </a:solidFill>
              <a:latin typeface="SutonnyMJ" pitchFamily="2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80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38" y="3392305"/>
            <a:ext cx="1661200" cy="1170565"/>
          </a:xfrm>
        </p:spPr>
      </p:pic>
      <p:sp>
        <p:nvSpPr>
          <p:cNvPr id="2" name="Rectangle 1"/>
          <p:cNvSpPr/>
          <p:nvPr/>
        </p:nvSpPr>
        <p:spPr>
          <a:xfrm>
            <a:off x="352202" y="4869160"/>
            <a:ext cx="62121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/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M</a:t>
            </a: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. †bvUeyK/cvgUc- †bvUey‡Ki gZ †`L‡Z Bnv nv‡Z †i‡L KvR Kiv hvq| `vgx e‡j Gi e¨envi Kg|</a:t>
            </a:r>
            <a:endParaRPr lang="en-US" sz="2800" b="1" dirty="0">
              <a:solidFill>
                <a:schemeClr val="accent6">
                  <a:lumMod val="50000"/>
                </a:schemeClr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1554" y="1196752"/>
            <a:ext cx="8734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SutonnyMJ" pitchFamily="2" charset="0"/>
                <a:cs typeface="SutonnyMJ" pitchFamily="2" charset="0"/>
              </a:rPr>
              <a:t>gvby‡li e¨envwiK myweavi Rb¨ wewfbœ AvK…wZi gvB‡µvKw¤cDUvi evRv‡i G‡m‡Q| †hgbt </a:t>
            </a:r>
            <a:endParaRPr lang="en-US" sz="2400" b="1" dirty="0"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7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1739271"/>
            <a:ext cx="1804732" cy="12296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9892" y="2014817"/>
            <a:ext cx="6005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/>
            <a:r>
              <a:rPr lang="pt-BR" sz="2800" b="1" dirty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K. †W¯‹Uc - Awdm Av`vj‡Z e¨eüZ GB Kw¤cDUvi †W‡¯‹i Dci †i‡L KvR Kiv nq| </a:t>
            </a:r>
            <a:endParaRPr lang="en-US" sz="28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528" y="3356992"/>
            <a:ext cx="61926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7663" indent="-347663"/>
            <a:r>
              <a:rPr lang="pt-BR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L. j¨vcUc - mn‡R enb‡hvM¨ Bnv †`L‡Z weªd‡K‡mi gZ| †Kv‡ji Dci †i‡L G‡Z KvR Kiv hvq| </a:t>
            </a:r>
            <a:endParaRPr lang="en-US" sz="2800" b="1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0" name="Rectangle 43"/>
          <p:cNvSpPr>
            <a:spLocks noChangeArrowheads="1"/>
          </p:cNvSpPr>
          <p:nvPr/>
        </p:nvSpPr>
        <p:spPr bwMode="auto">
          <a:xfrm>
            <a:off x="2204165" y="631142"/>
            <a:ext cx="31854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</a:tabLst>
            </a:pPr>
            <a:r>
              <a:rPr kumimoji="0" lang="en-US" sz="3200" b="1" i="0" u="none" strike="noStrike" cap="none" normalizeH="0" baseline="0" dirty="0" err="1" smtClean="0">
                <a:ln>
                  <a:noFill/>
                </a:ln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ea typeface="Times New Roman" pitchFamily="18" charset="0"/>
                <a:cs typeface="SutonnyMJ" pitchFamily="2" charset="0"/>
              </a:rPr>
              <a:t>Kw¤cDUv‡ii</a:t>
            </a:r>
            <a:r>
              <a:rPr lang="en-US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ea typeface="Times New Roman" pitchFamily="18" charset="0"/>
                <a:cs typeface="SutonnyMJ" pitchFamily="2" charset="0"/>
              </a:rPr>
              <a:t>cÖKvi‡f</a:t>
            </a:r>
            <a:r>
              <a:rPr lang="en-US" sz="3200" b="1" dirty="0" smtClean="0">
                <a:solidFill>
                  <a:srgbClr val="FF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ea typeface="Times New Roman" pitchFamily="18" charset="0"/>
                <a:cs typeface="SutonnyMJ" pitchFamily="2" charset="0"/>
              </a:rPr>
              <a:t>`</a:t>
            </a:r>
            <a:endParaRPr kumimoji="0" lang="pt-BR" sz="3200" b="1" i="0" u="none" strike="noStrike" cap="none" normalizeH="0" baseline="0" dirty="0" smtClean="0">
              <a:ln>
                <a:noFill/>
              </a:ln>
              <a:solidFill>
                <a:srgbClr val="FF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ea typeface="Times New Roman" pitchFamily="18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834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Slide - ICT\Presentation Picture\Pictures\satelli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797" t="16903" r="9143" b="9615"/>
          <a:stretch/>
        </p:blipFill>
        <p:spPr bwMode="auto">
          <a:xfrm>
            <a:off x="5715000" y="685800"/>
            <a:ext cx="3429000" cy="304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" y="986135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m¨v‡UjvBU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3776008"/>
            <a:ext cx="4419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K…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wÎg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DcM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«‡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ni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gva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¨‡g ‡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Uwj‡dv‡b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K_v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ejv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, ‡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Uwjwfk‡b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Qwe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‡`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Lv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evqyc«evn-Nywb©So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c~e©vfvm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, c…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w_ex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c…‡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ôi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my¯úó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wPÎ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†`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qv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mvgwiK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evwnbxi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‡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Mv‡q›`v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Kv‡R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, ‡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bŠ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cwienb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Mvwo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wegvb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G‡`i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Ae¯’vb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fv‡e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wbb©q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Kiv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hvq</a:t>
            </a:r>
            <a:r>
              <a:rPr lang="en-US" sz="24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|</a:t>
            </a:r>
            <a:endParaRPr lang="en-US" sz="2400" b="1" dirty="0">
              <a:solidFill>
                <a:srgbClr val="0070C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1371600"/>
            <a:ext cx="5410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gvby‡li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cvVv‡bv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 ‡h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gnvKvkhvb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c…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w_ex‡K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‡K›`«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wbw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`©÷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K¶c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‡_ ‡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Nv‡i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Zv‡K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K…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wËg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DcM«n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e‡j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|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457200" y="2133600"/>
            <a:ext cx="502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G‡Z fz-c„ô †_‡K gvB‡µvI‡qf Gi gva¨‡g †hvMv‡hvM nq|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fz-c„ô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†_‡K 22000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gvBj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`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y‡i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gnvKv‡k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wRIwmb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‡µ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vbvm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Aiwe‡U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me©`v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cÖ`wÿbiZ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K…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wÎg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DcMÖn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gva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¨‡g †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| </a:t>
            </a:r>
            <a:endParaRPr lang="en-US" sz="2400" dirty="0">
              <a:solidFill>
                <a:srgbClr val="FF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514600" y="634425"/>
            <a:ext cx="28536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AvBwmwU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Gi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Dcv`vb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2" descr="C:\Users\Asus\Desktop\Global\14.1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810000"/>
            <a:ext cx="4114800" cy="22098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488" y="554023"/>
            <a:ext cx="44259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763000" cy="4762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282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01593" y="1066800"/>
            <a:ext cx="793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†</a:t>
            </a:r>
            <a:r>
              <a:rPr lang="en-US" sz="2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iwWI</a:t>
            </a:r>
            <a:endParaRPr 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 descr="C:\Users\User\Desktop\job\radio.jpg"/>
          <p:cNvPicPr/>
          <p:nvPr/>
        </p:nvPicPr>
        <p:blipFill>
          <a:blip r:embed="rId2" cstate="print"/>
          <a:srcRect b="19497"/>
          <a:stretch>
            <a:fillRect/>
          </a:stretch>
        </p:blipFill>
        <p:spPr bwMode="auto">
          <a:xfrm>
            <a:off x="7543800" y="1219200"/>
            <a:ext cx="1424813" cy="1085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457200" y="1524000"/>
            <a:ext cx="6781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†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iwWI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Kgywb‡Kkb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wm‡÷g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Øviv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kã‡K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Zwor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†PŠ¤^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Kxq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Zi‡½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iæcvšÍwiZ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GK¯’vb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†_‡K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Ab¨Î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cvVv‡bv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nq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|</a:t>
            </a:r>
            <a:endParaRPr lang="en-US" sz="2400" b="1" dirty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14600" y="634425"/>
            <a:ext cx="28536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AvBwmwU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Gi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Dcv`vb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895600"/>
            <a:ext cx="66247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I‡qe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K¨v‡giv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gywf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/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w÷j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K¨v‡giv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mivmwi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Kw¤úDUv‡i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Ry‡o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†`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Iqv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nq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Ges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B›Uvi‡b‡Ui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gva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¨‡g †h †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Kvb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¯’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v‡b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Qwe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cvVv‡bv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hvq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GwU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Øviv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wfwWI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P¨vU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hvq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|</a:t>
            </a:r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456" t="5469" r="10143" b="7422"/>
          <a:stretch>
            <a:fillRect/>
          </a:stretch>
        </p:blipFill>
        <p:spPr bwMode="auto">
          <a:xfrm>
            <a:off x="7467600" y="2743200"/>
            <a:ext cx="1508626" cy="117872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457200" y="2438400"/>
            <a:ext cx="1856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I‡qe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K¨v‡giv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7544" y="4877812"/>
            <a:ext cx="8447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MICR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Gi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cyb©iæc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n‡”Q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Magnetic Ink Character Reader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.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Pz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¤^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Kxq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Kvwj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jLv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Aÿi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cvV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Kivi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BbcyU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hš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¿‡K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MICR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e‡j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|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4343400"/>
            <a:ext cx="10406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MICR</a:t>
            </a:r>
            <a:endParaRPr 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9600" y="4800600"/>
            <a:ext cx="6751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cøUvi</a:t>
            </a:r>
            <a:endParaRPr 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 descr="C:\Users\User\Desktop\job\2827801.jpg"/>
          <p:cNvPicPr/>
          <p:nvPr/>
        </p:nvPicPr>
        <p:blipFill>
          <a:blip r:embed="rId2"/>
          <a:srcRect t="4176" b="3732"/>
          <a:stretch>
            <a:fillRect/>
          </a:stretch>
        </p:blipFill>
        <p:spPr bwMode="auto">
          <a:xfrm>
            <a:off x="7391400" y="5001768"/>
            <a:ext cx="1626870" cy="117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2667000" y="609600"/>
            <a:ext cx="2379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AvBwmwU</a:t>
            </a:r>
            <a:r>
              <a:rPr lang="en-US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hš¿cvwZ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3400" y="5257800"/>
            <a:ext cx="693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latin typeface="SutonnyMJ" pitchFamily="2" charset="0"/>
                <a:cs typeface="SutonnyMJ" pitchFamily="2" charset="0"/>
              </a:rPr>
              <a:t>cøUvi n‡”Q GK we‡kl ai‡bi AvDUcyU hš¿ hv gyjZt cÖ‡KŠkj AsKb, gvbwPÎ AsKb, e„nr AvKv‡i Qwe AvKv BZ¨vw` Kv‡R e¨eüZ nq|</a:t>
            </a:r>
            <a:endParaRPr lang="en-US" sz="2400" b="1" dirty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1066800"/>
            <a:ext cx="2138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gvwëwgwWqv cÖ‡R±vi</a:t>
            </a:r>
            <a:endParaRPr 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781800" y="762000"/>
            <a:ext cx="21336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Rectangle 15"/>
          <p:cNvSpPr/>
          <p:nvPr/>
        </p:nvSpPr>
        <p:spPr>
          <a:xfrm>
            <a:off x="533400" y="3657600"/>
            <a:ext cx="848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¯‹¨</a:t>
            </a:r>
            <a:r>
              <a:rPr lang="en-US" sz="2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vbvi</a:t>
            </a:r>
            <a:endParaRPr 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/>
          <p:cNvPicPr/>
          <p:nvPr/>
        </p:nvPicPr>
        <p:blipFill>
          <a:blip r:embed="rId4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1294" t="9010" r="1983" b="5055"/>
          <a:stretch>
            <a:fillRect/>
          </a:stretch>
        </p:blipFill>
        <p:spPr bwMode="auto">
          <a:xfrm>
            <a:off x="7239000" y="3730752"/>
            <a:ext cx="1358646" cy="993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/>
          <p:cNvSpPr/>
          <p:nvPr/>
        </p:nvSpPr>
        <p:spPr>
          <a:xfrm>
            <a:off x="533400" y="2362200"/>
            <a:ext cx="22781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AcwUK¨vj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gvK</a:t>
            </a:r>
            <a:r>
              <a:rPr lang="en-US" sz="24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© </a:t>
            </a:r>
            <a:r>
              <a:rPr lang="en-US" sz="24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wiWvi</a:t>
            </a:r>
            <a:endParaRPr lang="en-US" sz="24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/>
          <p:nvPr/>
        </p:nvPicPr>
        <p:blipFill>
          <a:blip r:embed="rId5" cstate="print">
            <a:extLst>
              <a:ext uri="{28A0092B-C50C-407E-A947-70E740481C1C}">
                <a14:useLocalDpi xmlns:ve="http://schemas.openxmlformats.org/markup-compatibility/2006" xmlns:m="http://schemas.openxmlformats.org/officeDocument/2006/math" xmlns:wp="http://schemas.openxmlformats.org/drawingml/2006/wordprocessingDrawing" xmlns:wne="http://schemas.microsoft.com/office/word/2006/wordml" xmlns="" xmlns:wpc="http://schemas.microsoft.com/office/word/2010/wordprocessingCanvas" xmlns:mc="http://schemas.openxmlformats.org/markup-compatibility/2006" xmlns:o="urn:schemas-microsoft-com:office:office" xmlns:v="urn:schemas-microsoft-com:vml" xmlns:wp14="http://schemas.microsoft.com/office/word/2010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 l="17411" t="15528" r="20157" b="7143"/>
          <a:stretch>
            <a:fillRect/>
          </a:stretch>
        </p:blipFill>
        <p:spPr bwMode="auto">
          <a:xfrm>
            <a:off x="6705600" y="2362200"/>
            <a:ext cx="21336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/>
        </p:nvSpPr>
        <p:spPr>
          <a:xfrm>
            <a:off x="533400" y="1455003"/>
            <a:ext cx="518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gvwëwgwWqv cÖ‡R±v‡ii gva¨‡g †h †Kvb Z_¨ wewfbœ wgwWqvi mvnv‡h¨ `k©‡Ki mvg‡b Zz‡j aiv nq|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33400" y="4038600"/>
            <a:ext cx="617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¯‹¨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vbvi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n‡”Q ‡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Kvb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WKz‡g›U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neû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mivmwi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MÖnbKvix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BbcyU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hš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¿|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3400" y="2743200"/>
            <a:ext cx="5715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‡h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h‡š¿i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mvnv‡h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¨ †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cwÝj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ev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Kvwji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`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vM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covi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e¨e¯’v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Kiv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nq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Zv‡K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AcwUK¨vj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gvK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©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wiWvi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(OMR)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e‡j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| 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utonnyMJ" pitchFamily="2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43270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16" grpId="0"/>
      <p:bldP spid="18" grpId="0"/>
      <p:bldP spid="20" grpId="0"/>
      <p:bldP spid="21" grpId="0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533384"/>
            <a:ext cx="4953000" cy="609600"/>
          </a:xfrm>
        </p:spPr>
        <p:txBody>
          <a:bodyPr/>
          <a:lstStyle/>
          <a:p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Z_¨ I †</a:t>
            </a:r>
            <a:r>
              <a:rPr lang="en-US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cÖhyw³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www.mundesleyjuniorschool.com/InternetResources/Teachers/ICT/kentictthem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" y="1219200"/>
            <a:ext cx="4724400" cy="5105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00600" y="726043"/>
            <a:ext cx="421481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SutonnyMJ" pitchFamily="2" charset="0"/>
                <a:cs typeface="SutonnyMJ" pitchFamily="2" charset="0"/>
              </a:rPr>
              <a:t>`ª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yZ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I `ÿ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e¨e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¯’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vcbvi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Rb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¨ Z_¨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AvniY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msiÿY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,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cÖwµqvKiY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I Z_¨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weZi‡Yi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MyiyZ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¡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A‡bK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ZvB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Z_¨ cÖhyw³i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MyiyZ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¡ µ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gvMZ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e‡o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P‡j‡Q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| Z_¨ cÖhyw³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e¨e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¯’vi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DbœwZi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d‡j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QvU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Kw¤úDUvi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ev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Uvwg©bv‡ji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gva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¨‡g `~‡ii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Kw¤úDUv‡ii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mv‡_ †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hvq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d‡j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Lye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mn‡R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I `ª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yZ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Z_¨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Av`vb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cÖ`vb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 m¤¢e| Z_¨ cÖhyw³i mv‡_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eZ©gv‡b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gva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¨‡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gi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i‡q‡Q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wbweo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m¤úK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©|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ZvB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GLb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Z_¨ cÖhyw&amp;³‡K Z_¨ I †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cÖhyw³  </a:t>
            </a:r>
            <a:r>
              <a:rPr lang="en-US" sz="2600" b="1" dirty="0" err="1">
                <a:latin typeface="SutonnyMJ" pitchFamily="2" charset="0"/>
                <a:cs typeface="SutonnyMJ" pitchFamily="2" charset="0"/>
              </a:rPr>
              <a:t>ejv</a:t>
            </a:r>
            <a:r>
              <a:rPr lang="en-US" sz="2600" b="1" dirty="0">
                <a:latin typeface="SutonnyMJ" pitchFamily="2" charset="0"/>
                <a:cs typeface="SutonnyMJ" pitchFamily="2" charset="0"/>
              </a:rPr>
              <a:t> nq</a:t>
            </a:r>
            <a:r>
              <a:rPr lang="en-US" sz="2600" b="1" dirty="0" smtClean="0">
                <a:latin typeface="SutonnyMJ" pitchFamily="2" charset="0"/>
                <a:cs typeface="SutonnyMJ" pitchFamily="2" charset="0"/>
              </a:rPr>
              <a:t>|</a:t>
            </a:r>
            <a:endParaRPr lang="en-US" sz="2600" b="1" dirty="0">
              <a:latin typeface="SutonnyMJ" pitchFamily="2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6017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620688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Ávb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I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Abyaveb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gyjK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cÖkœ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-      GKK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KvR</a:t>
            </a:r>
            <a:endParaRPr lang="en-US" sz="3200" b="1" dirty="0">
              <a:solidFill>
                <a:srgbClr val="0000FF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7" name="Picture 2" descr="http://thumbs.dreamstime.com/z/young-man-browsing-internet-home-smiling-27995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620689"/>
            <a:ext cx="2009661" cy="9361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0" y="2895600"/>
            <a:ext cx="31149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Kbfvi‡RÝ</a:t>
            </a:r>
            <a:r>
              <a:rPr lang="en-US" sz="28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Kx</a:t>
            </a:r>
            <a:r>
              <a:rPr lang="en-US" sz="28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? 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6617" y="1752600"/>
            <a:ext cx="74286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Z_¨ </a:t>
            </a:r>
            <a:r>
              <a:rPr lang="en-US" sz="28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cÖhyw³ </a:t>
            </a:r>
            <a:r>
              <a:rPr lang="en-US" sz="28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Kx</a:t>
            </a:r>
            <a:r>
              <a:rPr lang="en-US" sz="28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? 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ivÕ10, eÕ09, hÕ10, wmÕ09, KzÕ12, PÕ09, w`Õ12</a:t>
            </a:r>
            <a:endParaRPr lang="en-US" sz="2800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800" y="2362200"/>
            <a:ext cx="4854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B›Uvi‡bU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Kx</a:t>
            </a:r>
            <a:r>
              <a:rPr lang="en-US" sz="28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? 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XvÕ10, w`Õ11, eÕ11, hÕ12 </a:t>
            </a:r>
            <a:endParaRPr lang="en-US" sz="2800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388620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ÔZ_¨ I †</a:t>
            </a:r>
            <a:r>
              <a:rPr lang="en-US" sz="28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cÖhyw³ </a:t>
            </a:r>
            <a:r>
              <a:rPr lang="en-US" sz="28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wek</a:t>
            </a:r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^‡K </a:t>
            </a:r>
            <a:r>
              <a:rPr lang="en-US" sz="28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nv‡Zi</a:t>
            </a:r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gy‡Vvq</a:t>
            </a:r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wb‡q</a:t>
            </a:r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G‡m‡QÕ</a:t>
            </a:r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e¨vL¨v</a:t>
            </a:r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Ki</a:t>
            </a:r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| 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w`Õ19</a:t>
            </a:r>
            <a:endParaRPr lang="en-US" sz="2800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228600" y="4419600"/>
            <a:ext cx="86966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ÔZ_¨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cÖhyw³ I †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rgbClr val="FF00FF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hvMv‡hvM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cÖhyw³ G‡K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rgbClr val="FF00FF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Ac‡ii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rgbClr val="FF00FF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cwicyiKÕ-eywS‡q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†</a:t>
            </a:r>
            <a:r>
              <a:rPr kumimoji="0" lang="en-US" sz="2800" b="1" i="0" u="none" strike="noStrike" cap="none" normalizeH="0" baseline="0" dirty="0" err="1" smtClean="0">
                <a:ln>
                  <a:noFill/>
                </a:ln>
                <a:solidFill>
                  <a:srgbClr val="FF00FF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jL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FF00FF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|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 </a:t>
            </a: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utonnyMJ" pitchFamily="2" charset="0"/>
                <a:ea typeface="Times New Roman" pitchFamily="18" charset="0"/>
                <a:cs typeface="SutonnyMJ" pitchFamily="2" charset="0"/>
              </a:rPr>
              <a:t>ivÕ17</a:t>
            </a:r>
            <a:endParaRPr kumimoji="0" lang="en-US" sz="2800" b="0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62000" y="3352800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E-Mail </a:t>
            </a:r>
            <a:r>
              <a:rPr lang="en-US" sz="28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Kx</a:t>
            </a:r>
            <a:r>
              <a:rPr lang="en-US" sz="28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?  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XvÕ09,ivÕ11,eÕ12,hÕ10,wmÕ12,KzÕ12,PÕ09,w`Õ10,gvÕ17</a:t>
            </a:r>
            <a:endParaRPr lang="en-US" sz="2800" b="1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48544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9" grpId="0"/>
      <p:bldP spid="10" grpId="0"/>
      <p:bldP spid="6145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23528" y="620688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cÖ‡qvM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gyjK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cÖkœ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-      `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jxq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KvR</a:t>
            </a:r>
            <a:endParaRPr lang="en-US" sz="3200" b="1" dirty="0">
              <a:solidFill>
                <a:srgbClr val="0000FF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13" name="Picture 12" descr="http://farm3.staticflickr.com/2308/2216929323_31c1cce1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654581"/>
            <a:ext cx="2448272" cy="83020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200400"/>
            <a:ext cx="8001000" cy="762000"/>
          </a:xfrm>
        </p:spPr>
        <p:txBody>
          <a:bodyPr/>
          <a:lstStyle/>
          <a:p>
            <a:pPr algn="l"/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Z_¨ I †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 cÖhyw³ 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Gi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 ¸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iæZ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¡ 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e¨vL¨v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 Ki|</a:t>
            </a:r>
            <a:endParaRPr lang="en-US" sz="32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886200"/>
            <a:ext cx="8001000" cy="762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Z_¨ cÖhyw³ 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Gi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 ‰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ewkó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¨ 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e¨vL¨v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 Ki|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838200" y="1828800"/>
            <a:ext cx="7239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wek¦e¨vcx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AbjvBb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e¨e¯’vq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fzwgKv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e¨vL¨v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Ki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gvÕ18</a:t>
            </a:r>
            <a:endParaRPr lang="en-US" sz="2800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2514600"/>
            <a:ext cx="37240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B-‡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gBj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mev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eY©bv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Ki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| 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ivÕ17</a:t>
            </a:r>
            <a:endParaRPr lang="en-US" sz="2800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221687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672" y="1066800"/>
            <a:ext cx="8532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lang="en-US" sz="24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1| Z</a:t>
            </a:r>
            <a:r>
              <a:rPr lang="en-US" sz="24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_¨ </a:t>
            </a:r>
            <a:r>
              <a:rPr lang="en-US" sz="24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I †</a:t>
            </a:r>
            <a:r>
              <a:rPr lang="en-US" sz="24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4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cÖhyw³  - 	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		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  </a:t>
            </a:r>
            <a:r>
              <a:rPr lang="en-US" sz="24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gv-17</a:t>
            </a:r>
            <a:endParaRPr lang="en-US" sz="2400" b="1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  <a:p>
            <a:pPr marL="457200" indent="-457200"/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          K.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AcPq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Kgvq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	       L.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kvwiixK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kÖg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evovq</a:t>
            </a:r>
            <a:endParaRPr lang="en-US" sz="2400" b="1" dirty="0" smtClean="0">
              <a:latin typeface="SutonnyMJ" pitchFamily="2" charset="0"/>
              <a:cs typeface="SutonnyMJ" pitchFamily="2" charset="0"/>
            </a:endParaRPr>
          </a:p>
          <a:p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	M.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e¨q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e„w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×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cvq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          N.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gvby‡li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gav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Kgvq</a:t>
            </a:r>
            <a:endParaRPr lang="en-US" sz="2400" b="1" dirty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71800" y="152400"/>
            <a:ext cx="2584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Z_¨  I †</a:t>
            </a:r>
            <a:r>
              <a:rPr lang="en-US" sz="24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4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cÖhyw³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62800" y="181987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:  K</a:t>
            </a:r>
            <a:endParaRPr lang="en-US" sz="24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223997" y="2286000"/>
            <a:ext cx="815800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  <a:tabLst>
                <a:tab pos="114300" algn="l"/>
                <a:tab pos="1630363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2|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Kw¤úDUvi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mswkøó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hš¿cvwZ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cwiPvjbvi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Rb</a:t>
            </a:r>
            <a:r>
              <a:rPr lang="en-US" sz="24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wb‡Pi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†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KvbwU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cÖ‡qvRb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?       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eÕ19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" algn="l"/>
                <a:tab pos="1630363" algn="l"/>
              </a:tabLs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	   K.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nvW©Iq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vi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  </a:t>
            </a:r>
            <a:r>
              <a:rPr kumimoji="0" lang="en-US" sz="2400" b="1" i="0" strike="noStrike" cap="none" normalizeH="0" baseline="0" dirty="0" smtClean="0">
                <a:ln>
                  <a:noFill/>
                </a:ln>
                <a:effectLst/>
                <a:latin typeface="SutonnyMJ" charset="0"/>
                <a:cs typeface="Arial" pitchFamily="34" charset="0"/>
              </a:rPr>
              <a:t>L. </a:t>
            </a:r>
            <a:r>
              <a:rPr kumimoji="0" lang="en-US" sz="2400" b="1" i="0" strike="noStrike" cap="none" normalizeH="0" baseline="0" dirty="0" err="1" smtClean="0">
                <a:ln>
                  <a:noFill/>
                </a:ln>
                <a:effectLst/>
                <a:latin typeface="SutonnyMJ" charset="0"/>
                <a:cs typeface="Arial" pitchFamily="34" charset="0"/>
              </a:rPr>
              <a:t>mdUIq</a:t>
            </a:r>
            <a:r>
              <a:rPr lang="en-US" sz="2400" b="1" dirty="0" err="1" smtClean="0"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400" b="1" i="0" strike="noStrike" cap="none" normalizeH="0" baseline="0" dirty="0" err="1" smtClean="0">
                <a:ln>
                  <a:noFill/>
                </a:ln>
                <a:effectLst/>
                <a:latin typeface="SutonnyMJ" charset="0"/>
                <a:cs typeface="Arial" pitchFamily="34" charset="0"/>
              </a:rPr>
              <a:t>vi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    M.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B›Uvi‡bU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   N.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gvby‡li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cs typeface="Arial" pitchFamily="34" charset="0"/>
              </a:rPr>
              <a:t>Ávb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86600" y="2743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:  L</a:t>
            </a:r>
            <a:endParaRPr lang="en-US" sz="24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273002" y="3200400"/>
            <a:ext cx="819487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3| †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Uwj‡gwWwmb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†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mevi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Rb</a:t>
            </a:r>
            <a:r>
              <a:rPr lang="en-US" sz="24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Avek</a:t>
            </a:r>
            <a:r>
              <a:rPr lang="en-US" sz="24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K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- 	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		           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ivÕ19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rgbClr val="00B05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  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.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we‡klÁ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wPwKrmK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ii.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‡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ivM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wbY©q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‡K›`ª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 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iii.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we‡klvwqZ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†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bUIqvK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©</a:t>
            </a:r>
            <a:endParaRPr kumimoji="0" 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4724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:  L</a:t>
            </a:r>
            <a:endParaRPr lang="en-US" sz="24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  <p:grpSp>
        <p:nvGrpSpPr>
          <p:cNvPr id="5" name="Group 23"/>
          <p:cNvGrpSpPr/>
          <p:nvPr/>
        </p:nvGrpSpPr>
        <p:grpSpPr>
          <a:xfrm>
            <a:off x="533400" y="3962400"/>
            <a:ext cx="7239000" cy="812413"/>
            <a:chOff x="603176" y="5157192"/>
            <a:chExt cx="7239000" cy="812413"/>
          </a:xfrm>
        </p:grpSpPr>
        <p:sp>
          <p:nvSpPr>
            <p:cNvPr id="10" name="Rectangle 9"/>
            <p:cNvSpPr/>
            <p:nvPr/>
          </p:nvSpPr>
          <p:spPr>
            <a:xfrm>
              <a:off x="603176" y="5507940"/>
              <a:ext cx="7239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K. </a:t>
              </a:r>
              <a:r>
                <a:rPr lang="en-US" sz="24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i </a:t>
              </a:r>
              <a:r>
                <a:rPr lang="en-US" sz="2400" b="1" dirty="0">
                  <a:solidFill>
                    <a:srgbClr val="0070C0"/>
                  </a:solidFill>
                </a:rPr>
                <a:t> </a:t>
              </a:r>
              <a:r>
                <a:rPr lang="en-US" sz="2400" b="1" dirty="0" err="1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sz="2400" b="1" dirty="0">
                  <a:solidFill>
                    <a:srgbClr val="0070C0"/>
                  </a:solidFill>
                </a:rPr>
                <a:t>  </a:t>
              </a:r>
              <a:r>
                <a:rPr lang="en-US" sz="24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ii	</a:t>
              </a:r>
              <a:r>
                <a:rPr lang="en-US" sz="2400" b="1" dirty="0" smtClean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L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. </a:t>
              </a:r>
              <a:r>
                <a:rPr lang="en-US" sz="24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sz="2400" b="1" dirty="0">
                  <a:solidFill>
                    <a:srgbClr val="0070C0"/>
                  </a:solidFill>
                </a:rPr>
                <a:t> 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 </a:t>
              </a:r>
              <a:r>
                <a:rPr lang="en-US" sz="2400" b="1" dirty="0" err="1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  </a:t>
              </a:r>
              <a:r>
                <a:rPr lang="en-US" sz="24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iii	</a:t>
              </a:r>
              <a:r>
                <a:rPr lang="en-US" sz="2400" b="1" dirty="0" smtClean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M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. </a:t>
              </a:r>
              <a:r>
                <a:rPr lang="en-US" sz="24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ii</a:t>
              </a:r>
              <a:r>
                <a:rPr lang="en-US" sz="2400" b="1" dirty="0">
                  <a:solidFill>
                    <a:srgbClr val="0070C0"/>
                  </a:solidFill>
                </a:rPr>
                <a:t>  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sz="2400" b="1" dirty="0">
                  <a:solidFill>
                    <a:srgbClr val="0070C0"/>
                  </a:solidFill>
                </a:rPr>
                <a:t>  </a:t>
              </a:r>
              <a:r>
                <a:rPr lang="en-US" sz="24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iii	</a:t>
              </a:r>
              <a:r>
                <a:rPr lang="en-US" sz="2400" b="1" dirty="0" smtClean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N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. </a:t>
              </a:r>
              <a:r>
                <a:rPr lang="en-US" sz="24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i, ii  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sz="2400" b="1" dirty="0">
                  <a:solidFill>
                    <a:srgbClr val="0070C0"/>
                  </a:solidFill>
                </a:rPr>
                <a:t>  </a:t>
              </a:r>
              <a:r>
                <a:rPr lang="en-US" sz="2400" b="1" dirty="0">
                  <a:solidFill>
                    <a:srgbClr val="0070C0"/>
                  </a:solidFill>
                  <a:latin typeface="Times New Roman" pitchFamily="18" charset="0"/>
                  <a:cs typeface="Times New Roman" pitchFamily="18" charset="0"/>
                </a:rPr>
                <a:t>iii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11560" y="5157192"/>
              <a:ext cx="217078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b="1" dirty="0" err="1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wb‡Pi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 †</a:t>
              </a:r>
              <a:r>
                <a:rPr lang="en-US" sz="2400" b="1" dirty="0" err="1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KvbwU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 </a:t>
              </a:r>
              <a:r>
                <a:rPr lang="en-US" sz="2400" b="1" dirty="0" err="1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mwVK</a:t>
              </a:r>
              <a:r>
                <a:rPr lang="en-US" sz="2400" b="1" dirty="0">
                  <a:solidFill>
                    <a:srgbClr val="0070C0"/>
                  </a:solidFill>
                  <a:latin typeface="SutonnyMJ" pitchFamily="2" charset="0"/>
                  <a:cs typeface="SutonnyMJ" pitchFamily="2" charset="0"/>
                </a:rPr>
                <a:t>?</a:t>
              </a:r>
              <a:endParaRPr lang="en-US" sz="2400" dirty="0">
                <a:solidFill>
                  <a:srgbClr val="0070C0"/>
                </a:solidFill>
                <a:latin typeface="SutonnyMJ" pitchFamily="2" charset="0"/>
                <a:cs typeface="SutonnyMJ" pitchFamily="2" charset="0"/>
              </a:endParaRPr>
            </a:p>
          </p:txBody>
        </p:sp>
      </p:grp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381000" y="5112603"/>
            <a:ext cx="8610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4|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AbjvB‡bi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gva</a:t>
            </a:r>
            <a:r>
              <a:rPr lang="en-US" sz="24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¨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‡g `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icÎ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AvnŸvb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Kiv‡K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Kx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e‡j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? 	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00B050"/>
                </a:solidFill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gvÕ19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 K. B-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Kgvm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©    L. B-‡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gBj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 	</a:t>
            </a:r>
            <a:r>
              <a:rPr kumimoji="0" lang="en-US" sz="2400" b="1" i="0" strike="noStrike" cap="none" normalizeH="0" baseline="0" dirty="0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M. B-‡</a:t>
            </a:r>
            <a:r>
              <a:rPr kumimoji="0" lang="en-US" sz="2400" b="1" i="0" strike="noStrike" cap="none" normalizeH="0" baseline="0" dirty="0" err="1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UÛvi</a:t>
            </a:r>
            <a:r>
              <a:rPr kumimoji="0" lang="en-US" sz="2400" b="1" i="0" strike="noStrike" cap="none" normalizeH="0" baseline="0" dirty="0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	N. B-‡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cv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÷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effectLst/>
                <a:latin typeface="SutonnyMJ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sz="24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39000" y="57912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:  M</a:t>
            </a:r>
            <a:endParaRPr lang="en-US" sz="24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11288" y="533400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eûwbe©vPwb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cÖkœ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-     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cvV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gyj¨vqb</a:t>
            </a:r>
            <a:endParaRPr lang="en-US" sz="3200" b="1" dirty="0">
              <a:solidFill>
                <a:srgbClr val="0000FF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15" name="Picture 2" descr="http://www.quotations.com/img/evaluation_guidelinesfu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664096"/>
            <a:ext cx="1691680" cy="936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6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46081" grpId="0"/>
      <p:bldP spid="6" grpId="0"/>
      <p:bldP spid="46082" grpId="0"/>
      <p:bldP spid="8" grpId="0"/>
      <p:bldP spid="46083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620688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eûwbe©vPwb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cÖkœ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-     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cvV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gyj¨vqb</a:t>
            </a:r>
            <a:endParaRPr lang="en-US" sz="3200" b="1" dirty="0">
              <a:solidFill>
                <a:srgbClr val="0000FF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10" name="Picture 2" descr="http://www.quotations.com/img/evaluation_guidelinesfu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620689"/>
            <a:ext cx="1691680" cy="936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82578" y="1556793"/>
            <a:ext cx="89895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SutonnyMJ" pitchFamily="2" charset="0"/>
                <a:cs typeface="SutonnyMJ" pitchFamily="2" charset="0"/>
              </a:rPr>
              <a:t>5. </a:t>
            </a:r>
            <a:r>
              <a:rPr lang="en-US" sz="2000" b="1" dirty="0" smtClean="0">
                <a:latin typeface="SutonnyMJ" pitchFamily="2" charset="0"/>
                <a:cs typeface="SutonnyMJ" pitchFamily="2" charset="0"/>
              </a:rPr>
              <a:t>Z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_¨ cÖhyw³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ej‡Z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mvaviYZ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KvbwU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evSvq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?</a:t>
            </a:r>
            <a:endParaRPr lang="en-US" sz="2000" dirty="0">
              <a:latin typeface="SutonnyMJ" pitchFamily="2" charset="0"/>
              <a:cs typeface="SutonnyMJ" pitchFamily="2" charset="0"/>
            </a:endParaRPr>
          </a:p>
          <a:p>
            <a:r>
              <a:rPr lang="en-US" sz="2000" dirty="0">
                <a:latin typeface="SutonnyMJ" pitchFamily="2" charset="0"/>
                <a:cs typeface="SutonnyMJ" pitchFamily="2" charset="0"/>
              </a:rPr>
              <a:t>K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. 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c„w_ex‡K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GKwU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MÖvg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wn‡m‡e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we‡ePbv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      L. 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kã‡K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di‡g‡U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B‡jKUªwbK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†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WUvq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iƒcvšÍi</a:t>
            </a:r>
            <a:endParaRPr lang="en-US" sz="2000" dirty="0">
              <a:latin typeface="SutonnyMJ" pitchFamily="2" charset="0"/>
              <a:cs typeface="SutonnyMJ" pitchFamily="2" charset="0"/>
            </a:endParaRPr>
          </a:p>
          <a:p>
            <a:r>
              <a:rPr lang="en-US" sz="2000" dirty="0">
                <a:latin typeface="SutonnyMJ" pitchFamily="2" charset="0"/>
                <a:cs typeface="SutonnyMJ" pitchFamily="2" charset="0"/>
              </a:rPr>
              <a:t>M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. †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WUv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cÖ‡mwmsGi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gva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¨‡g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Kv‡Ri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djvdj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‡`qv  N. Z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_¨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ivLv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I 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G‡K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Kivi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cÖhyw³</a:t>
            </a:r>
          </a:p>
        </p:txBody>
      </p:sp>
      <p:sp>
        <p:nvSpPr>
          <p:cNvPr id="4" name="Rectangle 3"/>
          <p:cNvSpPr/>
          <p:nvPr/>
        </p:nvSpPr>
        <p:spPr>
          <a:xfrm>
            <a:off x="182578" y="2924944"/>
            <a:ext cx="8817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SutonnyMJ" pitchFamily="2" charset="0"/>
                <a:cs typeface="SutonnyMJ" pitchFamily="2" charset="0"/>
              </a:rPr>
              <a:t>6.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eZ©gv‡b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IT-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†K </a:t>
            </a: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ICT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ejv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nq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Kx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Kvi‡Y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?</a:t>
            </a:r>
            <a:endParaRPr lang="en-US" sz="2000" dirty="0">
              <a:latin typeface="SutonnyMJ" pitchFamily="2" charset="0"/>
              <a:cs typeface="SutonnyMJ" pitchFamily="2" charset="0"/>
            </a:endParaRPr>
          </a:p>
          <a:p>
            <a:r>
              <a:rPr lang="en-US" sz="2000" dirty="0">
                <a:latin typeface="SutonnyMJ" pitchFamily="2" charset="0"/>
                <a:cs typeface="SutonnyMJ" pitchFamily="2" charset="0"/>
              </a:rPr>
              <a:t>K. Z‡_¨i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mnR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cÖvc¨Zvi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Rb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¨ L.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B-Kgv‡m©i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gva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¨‡g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we‡k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¦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c‡Y¨i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evRvi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m„wói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Kvi‡Y</a:t>
            </a:r>
            <a:endParaRPr lang="en-US" sz="2000" dirty="0">
              <a:latin typeface="SutonnyMJ" pitchFamily="2" charset="0"/>
              <a:cs typeface="SutonnyMJ" pitchFamily="2" charset="0"/>
            </a:endParaRPr>
          </a:p>
          <a:p>
            <a:r>
              <a:rPr lang="en-US" sz="2000" dirty="0">
                <a:latin typeface="SutonnyMJ" pitchFamily="2" charset="0"/>
                <a:cs typeface="SutonnyMJ" pitchFamily="2" charset="0"/>
              </a:rPr>
              <a:t>M.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B‡jKwUªK¨vj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wmMb¨vj‡K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B‡g‡R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cwiYZ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 N. Z_¨ cÖhyw³i mv‡_ †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gva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¨‡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gi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m¤ú‡K©i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Rb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¨</a:t>
            </a:r>
          </a:p>
        </p:txBody>
      </p:sp>
      <p:sp>
        <p:nvSpPr>
          <p:cNvPr id="5" name="Rectangle 4"/>
          <p:cNvSpPr/>
          <p:nvPr/>
        </p:nvSpPr>
        <p:spPr>
          <a:xfrm>
            <a:off x="171367" y="4573577"/>
            <a:ext cx="872111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SutonnyMJ" pitchFamily="2" charset="0"/>
                <a:cs typeface="SutonnyMJ" pitchFamily="2" charset="0"/>
              </a:rPr>
              <a:t>7. </a:t>
            </a:r>
            <a:r>
              <a:rPr lang="en-US" sz="2000" b="1" dirty="0" smtClean="0">
                <a:latin typeface="SutonnyMJ" pitchFamily="2" charset="0"/>
                <a:cs typeface="SutonnyMJ" pitchFamily="2" charset="0"/>
              </a:rPr>
              <a:t>Z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_¨ I †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e¨e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¯’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vq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Avg~j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cwieZ©b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NwU‡q‡Q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000" b="1" dirty="0" err="1">
                <a:latin typeface="SutonnyMJ" pitchFamily="2" charset="0"/>
                <a:cs typeface="SutonnyMJ" pitchFamily="2" charset="0"/>
              </a:rPr>
              <a:t>KvbwU</a:t>
            </a:r>
            <a:r>
              <a:rPr lang="en-US" sz="2000" b="1" dirty="0">
                <a:latin typeface="SutonnyMJ" pitchFamily="2" charset="0"/>
                <a:cs typeface="SutonnyMJ" pitchFamily="2" charset="0"/>
              </a:rPr>
              <a:t>?</a:t>
            </a:r>
            <a:endParaRPr lang="en-US" sz="2000" dirty="0">
              <a:latin typeface="SutonnyMJ" pitchFamily="2" charset="0"/>
              <a:cs typeface="SutonnyMJ" pitchFamily="2" charset="0"/>
            </a:endParaRPr>
          </a:p>
          <a:p>
            <a:r>
              <a:rPr lang="en-US" sz="2000" dirty="0" smtClean="0">
                <a:latin typeface="SutonnyMJ" pitchFamily="2" charset="0"/>
                <a:cs typeface="SutonnyMJ" pitchFamily="2" charset="0"/>
              </a:rPr>
              <a:t>K. 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AvaywbK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wWwRUvj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B‡jKUªwb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· cÖhyw³   	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L. †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jvKvj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Gwiqv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bUIqv‡K©i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e¨envi</a:t>
            </a:r>
            <a:endParaRPr lang="en-US" sz="2000" dirty="0">
              <a:latin typeface="SutonnyMJ" pitchFamily="2" charset="0"/>
              <a:cs typeface="SutonnyMJ" pitchFamily="2" charset="0"/>
            </a:endParaRPr>
          </a:p>
          <a:p>
            <a:r>
              <a:rPr lang="en-US" sz="2000" dirty="0">
                <a:latin typeface="SutonnyMJ" pitchFamily="2" charset="0"/>
                <a:cs typeface="SutonnyMJ" pitchFamily="2" charset="0"/>
              </a:rPr>
              <a:t>M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. 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GKmvwi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B›UviA¨vKwUf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Uwj‡hvMv‡hvM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cÖhyw³i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	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  N. </a:t>
            </a:r>
            <a:r>
              <a:rPr lang="en-US" sz="2000" dirty="0" err="1" smtClean="0">
                <a:latin typeface="SutonnyMJ" pitchFamily="2" charset="0"/>
                <a:cs typeface="SutonnyMJ" pitchFamily="2" charset="0"/>
              </a:rPr>
              <a:t>f‡qm</a:t>
            </a:r>
            <a:r>
              <a:rPr lang="en-US" sz="2000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Ifvi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B›Uvi‡bU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cÖ‡UvKj</a:t>
            </a:r>
            <a:r>
              <a:rPr lang="en-US" sz="20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000" dirty="0" err="1">
                <a:latin typeface="SutonnyMJ" pitchFamily="2" charset="0"/>
                <a:cs typeface="SutonnyMJ" pitchFamily="2" charset="0"/>
              </a:rPr>
              <a:t>e¨envi</a:t>
            </a:r>
            <a:endParaRPr lang="en-US" sz="2000" dirty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65359" y="257245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:  N</a:t>
            </a:r>
            <a:endParaRPr lang="en-US" sz="24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39823" y="3975447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:  N</a:t>
            </a:r>
            <a:endParaRPr lang="en-US" sz="24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6216" y="5733256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:  M</a:t>
            </a:r>
            <a:endParaRPr lang="en-US" sz="24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6692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8" grpId="0"/>
      <p:bldP spid="9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23528" y="620688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eûwbe©vPwb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cÖkœ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-     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cvV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gyj¨vqb</a:t>
            </a:r>
            <a:endParaRPr lang="en-US" sz="3200" b="1" dirty="0">
              <a:solidFill>
                <a:srgbClr val="0000FF"/>
              </a:solidFill>
              <a:latin typeface="SutonnyMJ" pitchFamily="2" charset="0"/>
              <a:cs typeface="SutonnyMJ" pitchFamily="2" charset="0"/>
            </a:endParaRPr>
          </a:p>
        </p:txBody>
      </p:sp>
      <p:pic>
        <p:nvPicPr>
          <p:cNvPr id="8" name="Picture 2" descr="http://educatingourselves.blogs.deseretnews.com/files/2012/08/shutterstock_442220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824" y="620688"/>
            <a:ext cx="1749971" cy="10801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05724" y="324351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:  N</a:t>
            </a:r>
            <a:endParaRPr lang="en-US" sz="24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38227" y="2478135"/>
            <a:ext cx="7801792" cy="736403"/>
            <a:chOff x="664138" y="910388"/>
            <a:chExt cx="7801792" cy="736403"/>
          </a:xfrm>
        </p:grpSpPr>
        <p:sp>
          <p:nvSpPr>
            <p:cNvPr id="7" name="Rectangle 6"/>
            <p:cNvSpPr/>
            <p:nvPr/>
          </p:nvSpPr>
          <p:spPr>
            <a:xfrm>
              <a:off x="664138" y="910388"/>
              <a:ext cx="18373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wb‡Pi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†</a:t>
              </a:r>
              <a:r>
                <a:rPr lang="en-US" sz="2000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KvbwU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</a:t>
              </a:r>
              <a:r>
                <a:rPr lang="en-US" sz="2000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mwVK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?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latin typeface="SutonnyMJ" pitchFamily="2" charset="0"/>
                <a:cs typeface="SutonnyMJ" pitchFamily="2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93530" y="1277459"/>
              <a:ext cx="7772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K.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L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.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</a:t>
              </a:r>
              <a:r>
                <a:rPr lang="en-US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iii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M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.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iii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N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.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i, ii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iii</a:t>
              </a:r>
            </a:p>
          </p:txBody>
        </p:sp>
      </p:grpSp>
      <p:sp>
        <p:nvSpPr>
          <p:cNvPr id="10" name="Rectangle 9"/>
          <p:cNvSpPr/>
          <p:nvPr/>
        </p:nvSpPr>
        <p:spPr>
          <a:xfrm>
            <a:off x="323528" y="1700808"/>
            <a:ext cx="8460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8. 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Z_¨ I †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cÖhyw³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-</a:t>
            </a:r>
            <a:endParaRPr lang="en-US" sz="2400" dirty="0">
              <a:latin typeface="SutonnyMJ" pitchFamily="2" charset="0"/>
              <a:cs typeface="SutonnyMJ" pitchFamily="2" charset="0"/>
            </a:endParaRP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eB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cov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hvq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	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e¨vs‡Ki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jb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‡`b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Kiv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hvq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	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iii. 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†Mg †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Ljv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dirty="0" err="1">
                <a:latin typeface="SutonnyMJ" pitchFamily="2" charset="0"/>
                <a:cs typeface="SutonnyMJ" pitchFamily="2" charset="0"/>
              </a:rPr>
              <a:t>hvq</a:t>
            </a:r>
            <a:endParaRPr lang="en-US" sz="2400" dirty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85799" y="3705180"/>
            <a:ext cx="85509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SutonnyMJ" pitchFamily="2" charset="0"/>
                <a:cs typeface="SutonnyMJ" pitchFamily="2" charset="0"/>
              </a:rPr>
              <a:t>9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.  </a:t>
            </a:r>
            <a:r>
              <a:rPr lang="en-US" sz="2400" b="1" dirty="0" smtClean="0">
                <a:latin typeface="SutonnyMJ" pitchFamily="2" charset="0"/>
                <a:cs typeface="SutonnyMJ" pitchFamily="2" charset="0"/>
              </a:rPr>
              <a:t>Z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_¨ I †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cÖhyw³i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AšÍM©Z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>
                <a:latin typeface="SutonnyMJ" pitchFamily="2" charset="0"/>
                <a:cs typeface="SutonnyMJ" pitchFamily="2" charset="0"/>
              </a:rPr>
              <a:t>welq</a:t>
            </a:r>
            <a:r>
              <a:rPr lang="en-US" sz="2400" b="1" dirty="0">
                <a:latin typeface="SutonnyMJ" pitchFamily="2" charset="0"/>
                <a:cs typeface="SutonnyMJ" pitchFamily="2" charset="0"/>
                <a:sym typeface="Symbol"/>
              </a:rPr>
              <a:t></a:t>
            </a:r>
            <a:r>
              <a:rPr lang="en-US" sz="2400" b="1" dirty="0">
                <a:latin typeface="SutonnyMJ" pitchFamily="2" charset="0"/>
                <a:cs typeface="SutonnyMJ" pitchFamily="2" charset="0"/>
              </a:rPr>
              <a:t> </a:t>
            </a:r>
            <a:endParaRPr lang="en-US" sz="2400" dirty="0">
              <a:latin typeface="SutonnyMJ" pitchFamily="2" charset="0"/>
              <a:cs typeface="SutonnyMJ" pitchFamily="2" charset="0"/>
            </a:endParaRPr>
          </a:p>
          <a:p>
            <a:r>
              <a:rPr lang="x-none" sz="240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x-none" sz="240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x-none" sz="2400" smtClean="0">
                <a:latin typeface="SutonnyMJ" pitchFamily="2" charset="0"/>
                <a:cs typeface="SutonnyMJ" pitchFamily="2" charset="0"/>
              </a:rPr>
              <a:t>Z</a:t>
            </a:r>
            <a:r>
              <a:rPr lang="x-none" sz="2400">
                <a:latin typeface="SutonnyMJ" pitchFamily="2" charset="0"/>
                <a:cs typeface="SutonnyMJ" pitchFamily="2" charset="0"/>
              </a:rPr>
              <a:t>_¨mg~n </a:t>
            </a:r>
            <a:r>
              <a:rPr lang="x-none" sz="2400" smtClean="0">
                <a:latin typeface="SutonnyMJ" pitchFamily="2" charset="0"/>
                <a:cs typeface="SutonnyMJ" pitchFamily="2" charset="0"/>
              </a:rPr>
              <a:t>msiÿY</a:t>
            </a:r>
            <a:r>
              <a:rPr lang="en-US" sz="2400" dirty="0" smtClean="0">
                <a:latin typeface="SutonnyMJ" pitchFamily="2" charset="0"/>
                <a:cs typeface="SutonnyMJ" pitchFamily="2" charset="0"/>
              </a:rPr>
              <a:t>  </a:t>
            </a:r>
            <a:r>
              <a:rPr lang="x-none" sz="2400" smtClean="0">
                <a:latin typeface="Times New Roman" pitchFamily="18" charset="0"/>
                <a:cs typeface="Times New Roman" pitchFamily="18" charset="0"/>
              </a:rPr>
              <a:t>ii</a:t>
            </a:r>
            <a:r>
              <a:rPr lang="x-none" sz="240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x-none" sz="2400">
                <a:latin typeface="SutonnyMJ" pitchFamily="2" charset="0"/>
                <a:cs typeface="SutonnyMJ" pitchFamily="2" charset="0"/>
              </a:rPr>
              <a:t>Z_¨¸‡jvi Dci cÖwµqvRvZKiY</a:t>
            </a:r>
            <a:r>
              <a:rPr lang="en-US" sz="2400" dirty="0">
                <a:latin typeface="SutonnyMJ" pitchFamily="2" charset="0"/>
                <a:cs typeface="SutonnyMJ" pitchFamily="2" charset="0"/>
              </a:rPr>
              <a:t>	</a:t>
            </a:r>
            <a:r>
              <a:rPr lang="x-none" sz="2400" smtClean="0">
                <a:latin typeface="Times New Roman" pitchFamily="18" charset="0"/>
                <a:cs typeface="Times New Roman" pitchFamily="18" charset="0"/>
              </a:rPr>
              <a:t>iii</a:t>
            </a:r>
            <a:r>
              <a:rPr lang="x-none" sz="240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x-none" sz="2400">
                <a:latin typeface="SutonnyMJ" pitchFamily="2" charset="0"/>
                <a:cs typeface="SutonnyMJ" pitchFamily="2" charset="0"/>
              </a:rPr>
              <a:t>Z_¨mg~n BbcyU †`qv</a:t>
            </a:r>
            <a:endParaRPr lang="en-US" sz="2400" dirty="0"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8124" y="5274500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mwVK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400" b="1" dirty="0" err="1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DËi</a:t>
            </a:r>
            <a:r>
              <a:rPr lang="en-US" sz="24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 :  N</a:t>
            </a:r>
            <a:endParaRPr lang="en-US" sz="2400" b="1" dirty="0">
              <a:solidFill>
                <a:srgbClr val="FF00FF"/>
              </a:solidFill>
              <a:latin typeface="SutonnyMJ" pitchFamily="2" charset="0"/>
              <a:cs typeface="SutonnyMJ" pitchFamily="2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90627" y="4509120"/>
            <a:ext cx="7801792" cy="736403"/>
            <a:chOff x="664138" y="910388"/>
            <a:chExt cx="7801792" cy="736403"/>
          </a:xfrm>
        </p:grpSpPr>
        <p:sp>
          <p:nvSpPr>
            <p:cNvPr id="13" name="Rectangle 12"/>
            <p:cNvSpPr/>
            <p:nvPr/>
          </p:nvSpPr>
          <p:spPr>
            <a:xfrm>
              <a:off x="664138" y="910388"/>
              <a:ext cx="18373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wb‡Pi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†</a:t>
              </a:r>
              <a:r>
                <a:rPr lang="en-US" sz="2000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KvbwU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</a:t>
              </a:r>
              <a:r>
                <a:rPr lang="en-US" sz="2000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mwVK</a:t>
              </a:r>
              <a:r>
                <a:rPr lang="en-US" sz="2000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?</a:t>
              </a:r>
              <a:endParaRPr lang="en-US" sz="2000" dirty="0">
                <a:solidFill>
                  <a:schemeClr val="accent6">
                    <a:lumMod val="75000"/>
                  </a:schemeClr>
                </a:solidFill>
                <a:latin typeface="SutonnyMJ" pitchFamily="2" charset="0"/>
                <a:cs typeface="SutonnyMJ" pitchFamily="2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93530" y="1277459"/>
              <a:ext cx="77724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K.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L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.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</a:t>
              </a:r>
              <a:r>
                <a:rPr lang="en-US" b="1" dirty="0" err="1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iii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M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.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iii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</a:rPr>
                <a:t>	</a:t>
              </a:r>
              <a:r>
                <a:rPr lang="en-US" b="1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N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.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i, ii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I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  </a:t>
              </a: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iii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011630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cdn.escorialdesign.com/images/4.bp.blogspot.com/-cN7-wfwoVO8/UAOZC9mz7GI/AAAAAAAAPyo/4ybm9KSDG-A/s1600/thrissur-house-design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3" y="2348880"/>
            <a:ext cx="8481927" cy="39079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7544" y="828001"/>
            <a:ext cx="5832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D”PZi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`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ÿZv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gyjK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cÖkœ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 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-     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evwoi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KvR</a:t>
            </a:r>
            <a:endParaRPr lang="en-US" sz="3200" b="1" dirty="0">
              <a:solidFill>
                <a:srgbClr val="0000FF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0461" y="1595264"/>
            <a:ext cx="8208912" cy="6096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evsjv‡`‡k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 Z_¨-†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 cÖhyw³ 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Gi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32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latin typeface="SutonnyMJ" pitchFamily="2" charset="0"/>
                <a:cs typeface="SutonnyMJ" pitchFamily="2" charset="0"/>
              </a:rPr>
              <a:t>e¨vL¨v</a:t>
            </a:r>
            <a:r>
              <a:rPr lang="en-US" sz="3200" b="1" dirty="0" smtClean="0">
                <a:latin typeface="SutonnyMJ" pitchFamily="2" charset="0"/>
                <a:cs typeface="SutonnyMJ" pitchFamily="2" charset="0"/>
              </a:rPr>
              <a:t> Ki|</a:t>
            </a:r>
            <a:endParaRPr lang="en-US" sz="3200" b="1" dirty="0"/>
          </a:p>
        </p:txBody>
      </p:sp>
    </p:spTree>
    <p:extLst>
      <p:ext uri="{BB962C8B-B14F-4D97-AF65-F5344CB8AC3E}">
        <p14:creationId xmlns="" xmlns:p14="http://schemas.microsoft.com/office/powerpoint/2010/main" val="2809965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honnobad-12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4" y="4137566"/>
            <a:ext cx="3431874" cy="642942"/>
          </a:xfrm>
          <a:prstGeom prst="rect">
            <a:avLst/>
          </a:prstGeom>
        </p:spPr>
      </p:pic>
      <p:pic>
        <p:nvPicPr>
          <p:cNvPr id="3074" name="Picture 2" descr="http://2.bp.blogspot.com/_cWcuJM9QIG4/S7hSrBEDK8I/AAAAAAAAAZA/OHtyz3cUJ2o/s1600/Natural%2Bwallpapers%252Bmobile%2Bwallpapers%252Bpc%2Bwallpapers%252Bwallpapers%252Bmobile%2Bthemes%252Bpc%2Bthemes%2B1r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236418"/>
            <a:ext cx="5427712" cy="308818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f1.pepst.com/c/A7D321/853174/ssc3/home/011/foizul/albums/tumi_jake_foizul_islam_2942651172625923910.jpg_480_480_0_64000_0_1_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9188"/>
          <a:stretch/>
        </p:blipFill>
        <p:spPr bwMode="auto">
          <a:xfrm>
            <a:off x="539552" y="714926"/>
            <a:ext cx="8064896" cy="23540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509940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571868" y="571480"/>
            <a:ext cx="137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kern="0" dirty="0" err="1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cwiwPwZ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4572000" y="1142984"/>
            <a:ext cx="4463081" cy="5043934"/>
            <a:chOff x="4572000" y="1295400"/>
            <a:chExt cx="4463081" cy="5043934"/>
          </a:xfrm>
        </p:grpSpPr>
        <p:grpSp>
          <p:nvGrpSpPr>
            <p:cNvPr id="3" name="Group 10"/>
            <p:cNvGrpSpPr/>
            <p:nvPr/>
          </p:nvGrpSpPr>
          <p:grpSpPr>
            <a:xfrm>
              <a:off x="4572000" y="1295400"/>
              <a:ext cx="4463081" cy="5043934"/>
              <a:chOff x="4648200" y="1295400"/>
              <a:chExt cx="4463081" cy="4511959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648200" y="1295400"/>
                <a:ext cx="4463081" cy="4511959"/>
              </a:xfrm>
              <a:prstGeom prst="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endParaRPr lang="en-US" sz="32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NikoshBAN" pitchFamily="2" charset="0"/>
                  <a:cs typeface="SutonnyMJ" pitchFamily="2" charset="0"/>
                </a:endParaRPr>
              </a:p>
              <a:p>
                <a:endParaRPr lang="en-US" sz="32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NikoshBAN" pitchFamily="2" charset="0"/>
                  <a:cs typeface="SutonnyMJ" pitchFamily="2" charset="0"/>
                </a:endParaRPr>
              </a:p>
              <a:p>
                <a:endParaRPr lang="en-US" sz="3200" b="1" dirty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NikoshBAN" pitchFamily="2" charset="0"/>
                  <a:cs typeface="SutonnyMJ" pitchFamily="2" charset="0"/>
                </a:endParaRPr>
              </a:p>
              <a:p>
                <a:pPr algn="ctr"/>
                <a:endParaRPr lang="en-US" sz="32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NikoshBAN" pitchFamily="2" charset="0"/>
                  <a:cs typeface="SutonnyMJ" pitchFamily="2" charset="0"/>
                </a:endParaRPr>
              </a:p>
              <a:p>
                <a:pPr algn="ctr"/>
                <a:r>
                  <a:rPr lang="en-US" sz="3200" b="1" dirty="0" smtClean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‡</a:t>
                </a:r>
                <a:r>
                  <a:rPr lang="en-US" sz="3200" b="1" dirty="0" err="1" smtClean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kÖwY</a:t>
                </a:r>
                <a:r>
                  <a:rPr lang="en-US" sz="3200" b="1" dirty="0" smtClean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 : </a:t>
                </a:r>
                <a:r>
                  <a:rPr lang="en-US" sz="3200" b="1" dirty="0" err="1" smtClean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GKv`k</a:t>
                </a:r>
                <a:r>
                  <a:rPr lang="en-US" sz="3200" b="1" dirty="0" smtClean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- </a:t>
                </a:r>
                <a:r>
                  <a:rPr lang="en-US" sz="3200" b="1" dirty="0" err="1" smtClean="0">
                    <a:solidFill>
                      <a:schemeClr val="accent6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Øv`k</a:t>
                </a:r>
                <a:endParaRPr lang="en-US" sz="3200" b="1" dirty="0" smtClean="0">
                  <a:solidFill>
                    <a:schemeClr val="accent6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NikoshBAN" pitchFamily="2" charset="0"/>
                  <a:cs typeface="SutonnyMJ" pitchFamily="2" charset="0"/>
                </a:endParaRPr>
              </a:p>
              <a:p>
                <a:r>
                  <a:rPr lang="en-US" sz="3200" b="1" kern="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welq</a:t>
                </a:r>
                <a:r>
                  <a:rPr lang="en-US" sz="3200" b="1" kern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: </a:t>
                </a:r>
                <a:r>
                  <a:rPr lang="en-US" sz="3200" b="1" kern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cs typeface="SutonnyMJ" pitchFamily="2" charset="0"/>
                  </a:rPr>
                  <a:t>Z_¨ </a:t>
                </a:r>
                <a:r>
                  <a:rPr lang="en-US" sz="3200" b="1" kern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I †</a:t>
                </a:r>
                <a:r>
                  <a:rPr lang="en-US" sz="3200" b="1" kern="0" dirty="0" err="1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hvMv‡hvM</a:t>
                </a:r>
                <a:r>
                  <a:rPr lang="en-US" sz="3200" b="1" kern="0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</a:t>
                </a:r>
                <a:r>
                  <a:rPr lang="en-US" sz="3200" b="1" kern="0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cÖhyw³</a:t>
                </a:r>
              </a:p>
              <a:p>
                <a:r>
                  <a:rPr lang="en-US" sz="3200" kern="0" dirty="0" smtClean="0">
                    <a:solidFill>
                      <a:schemeClr val="accent6">
                        <a:lumMod val="75000"/>
                      </a:schemeClr>
                    </a:solidFill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	</a:t>
                </a:r>
                <a:r>
                  <a:rPr lang="en-US" sz="3200" b="1" dirty="0" err="1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Aa</a:t>
                </a:r>
                <a:r>
                  <a:rPr lang="en-US" sz="3200" b="1" kern="0" dirty="0" err="1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cs typeface="SutonnyMJ" pitchFamily="2" charset="0"/>
                  </a:rPr>
                  <a:t>¨</a:t>
                </a:r>
                <a:r>
                  <a:rPr lang="en-US" sz="3200" b="1" dirty="0" err="1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vq</a:t>
                </a:r>
                <a:r>
                  <a:rPr lang="en-US" sz="3200" b="1" dirty="0" smtClean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-  </a:t>
                </a:r>
                <a:r>
                  <a:rPr lang="en-US" sz="3200" b="1" dirty="0">
                    <a:solidFill>
                      <a:srgbClr val="00B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1 </a:t>
                </a:r>
              </a:p>
              <a:p>
                <a:r>
                  <a:rPr lang="en-US" sz="4000" b="1" kern="0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cs typeface="SutonnyMJ" pitchFamily="2" charset="0"/>
                  </a:rPr>
                  <a:t>Z_¨ </a:t>
                </a:r>
                <a:r>
                  <a:rPr lang="en-US" sz="4000" b="1" kern="0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I †</a:t>
                </a:r>
                <a:r>
                  <a:rPr lang="en-US" sz="4000" b="1" kern="0" dirty="0" err="1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hvMv‡hvM</a:t>
                </a:r>
                <a:r>
                  <a:rPr lang="en-US" sz="4000" b="1" kern="0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cÖhyw³ :</a:t>
                </a:r>
              </a:p>
              <a:p>
                <a:r>
                  <a:rPr lang="en-US" sz="4000" b="1" kern="0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 </a:t>
                </a:r>
                <a:r>
                  <a:rPr lang="en-US" sz="4000" b="1" kern="0" dirty="0" err="1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wek</a:t>
                </a:r>
                <a:r>
                  <a:rPr lang="en-US" sz="4000" b="1" kern="0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¦ I </a:t>
                </a:r>
                <a:r>
                  <a:rPr lang="en-US" sz="4000" b="1" kern="0" dirty="0" err="1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evsjv</a:t>
                </a:r>
                <a:r>
                  <a:rPr lang="en-US" sz="4000" b="1" kern="0" dirty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‡`k †</a:t>
                </a:r>
                <a:r>
                  <a:rPr lang="en-US" sz="4000" b="1" kern="0" dirty="0" err="1" smtClean="0">
                    <a:solidFill>
                      <a:srgbClr val="FF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ea typeface="NikoshBAN" pitchFamily="2" charset="0"/>
                    <a:cs typeface="SutonnyMJ" pitchFamily="2" charset="0"/>
                  </a:rPr>
                  <a:t>cÖwÿZ</a:t>
                </a:r>
                <a:endParaRPr lang="en-US" sz="32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4800600" y="1758230"/>
                <a:ext cx="2209800" cy="646331"/>
              </a:xfrm>
              <a:prstGeom prst="rect">
                <a:avLst/>
              </a:prstGeom>
              <a:ln w="12700"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3600" b="1" kern="0" dirty="0" err="1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SutonnyMJ" pitchFamily="2" charset="0"/>
                    <a:cs typeface="SutonnyMJ" pitchFamily="2" charset="0"/>
                  </a:rPr>
                  <a:t>cvV</a:t>
                </a:r>
                <a:r>
                  <a:rPr kumimoji="0" lang="en-US" sz="3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utonnyMJ" pitchFamily="2" charset="0"/>
                    <a:cs typeface="SutonnyMJ" pitchFamily="2" charset="0"/>
                  </a:rPr>
                  <a:t> </a:t>
                </a:r>
                <a:r>
                  <a:rPr kumimoji="0" lang="en-US" sz="3600" b="1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SutonnyMJ" pitchFamily="2" charset="0"/>
                    <a:cs typeface="SutonnyMJ" pitchFamily="2" charset="0"/>
                  </a:rPr>
                  <a:t>cwiwPwZ</a:t>
                </a:r>
                <a:endPara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000" y="1455741"/>
              <a:ext cx="1524000" cy="1744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" name="Group 11"/>
          <p:cNvGrpSpPr/>
          <p:nvPr/>
        </p:nvGrpSpPr>
        <p:grpSpPr>
          <a:xfrm>
            <a:off x="76200" y="1143000"/>
            <a:ext cx="4419600" cy="5043934"/>
            <a:chOff x="152400" y="1295400"/>
            <a:chExt cx="4419600" cy="4572000"/>
          </a:xfrm>
          <a:effectLst/>
        </p:grpSpPr>
        <p:sp>
          <p:nvSpPr>
            <p:cNvPr id="14" name="Rectangle 13"/>
            <p:cNvSpPr/>
            <p:nvPr/>
          </p:nvSpPr>
          <p:spPr>
            <a:xfrm>
              <a:off x="152400" y="1295400"/>
              <a:ext cx="4419600" cy="4572000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utonnyMJ" pitchFamily="2" charset="0"/>
                <a:ea typeface="+mn-ea"/>
                <a:cs typeface="SutonnyMJ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3600" kern="0" dirty="0">
                <a:solidFill>
                  <a:srgbClr val="F79646"/>
                </a:solidFill>
                <a:latin typeface="SutonnyMJ" pitchFamily="2" charset="0"/>
                <a:cs typeface="SutonnyMJ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utonnyMJ" pitchFamily="2" charset="0"/>
                <a:ea typeface="+mn-ea"/>
                <a:cs typeface="SutonnyMJ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SutonnyMJ" pitchFamily="2" charset="0"/>
                <a:ea typeface="+mn-ea"/>
                <a:cs typeface="SutonnyMJ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+mn-ea"/>
                  <a:cs typeface="SutonnyMJ" pitchFamily="2" charset="0"/>
                </a:rPr>
                <a:t>Gd</a:t>
              </a:r>
              <a:r>
                <a:rPr kumimoji="0" 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+mn-ea"/>
                  <a:cs typeface="SutonnyMJ" pitchFamily="2" charset="0"/>
                </a:rPr>
                <a:t>. </a:t>
              </a:r>
              <a:r>
                <a:rPr kumimoji="0" lang="en-US" sz="4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+mn-ea"/>
                  <a:cs typeface="SutonnyMJ" pitchFamily="2" charset="0"/>
                </a:rPr>
                <a:t>Gg</a:t>
              </a:r>
              <a:r>
                <a:rPr kumimoji="0" lang="en-US" sz="4400" b="1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+mn-ea"/>
                  <a:cs typeface="SutonnyMJ" pitchFamily="2" charset="0"/>
                </a:rPr>
                <a:t>. </a:t>
              </a:r>
              <a:r>
                <a:rPr kumimoji="0" lang="en-US" sz="4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+mn-ea"/>
                  <a:cs typeface="SutonnyMJ" pitchFamily="2" charset="0"/>
                </a:rPr>
                <a:t>byi</a:t>
              </a:r>
              <a:r>
                <a:rPr kumimoji="0" lang="en-US" sz="4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+mn-ea"/>
                  <a:cs typeface="SutonnyMJ" pitchFamily="2" charset="0"/>
                </a:rPr>
                <a:t>-Db-</a:t>
              </a:r>
              <a:r>
                <a:rPr kumimoji="0" lang="en-US" sz="4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+mn-ea"/>
                  <a:cs typeface="SutonnyMJ" pitchFamily="2" charset="0"/>
                </a:rPr>
                <a:t>bex</a:t>
              </a:r>
              <a:endPara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utonnyMJ" pitchFamily="2" charset="0"/>
                <a:ea typeface="+mn-ea"/>
                <a:cs typeface="SutonnyMJ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1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mnKvix</a:t>
              </a:r>
              <a:r>
                <a:rPr lang="en-US" sz="1800" b="1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b="1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Aa</a:t>
              </a:r>
              <a:r>
                <a:rPr lang="en-US" sz="1800" b="1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¨</a:t>
              </a:r>
              <a:r>
                <a:rPr lang="en-US" sz="1800" b="1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vcK</a:t>
              </a:r>
              <a:r>
                <a:rPr lang="en-US" sz="1800" b="1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,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eW©vi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MvW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©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cvewjK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¯‹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zj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 I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K‡jR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,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wm‡jU</a:t>
              </a:r>
              <a:endParaRPr lang="en-US" sz="1200" kern="0" dirty="0" smtClean="0">
                <a:solidFill>
                  <a:schemeClr val="accent6">
                    <a:lumMod val="75000"/>
                  </a:schemeClr>
                </a:solidFill>
                <a:latin typeface="SutonnyMJ" pitchFamily="2" charset="0"/>
                <a:cs typeface="SutonnyMJ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mv‡eK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mnKvix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Aa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¨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vcK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,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K</a:t>
              </a:r>
              <a:r>
                <a:rPr lang="en-US" sz="1800" b="1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cs typeface="SutonnyMJ" pitchFamily="2" charset="0"/>
                </a:rPr>
                <a:t>¨v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gweªqvb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K‡jR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,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XvKv</a:t>
              </a:r>
              <a:r>
                <a:rPr lang="en-US" sz="12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                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mv‡eK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cÖfvlK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,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XvKv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wmwU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K‡jR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,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wbD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g‡Wj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wWMÖx</a:t>
              </a:r>
              <a:r>
                <a:rPr lang="en-US" sz="1800" kern="0" dirty="0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  <a:r>
                <a:rPr lang="en-US" sz="1800" kern="0" dirty="0" err="1" smtClean="0">
                  <a:solidFill>
                    <a:schemeClr val="accent6">
                      <a:lumMod val="75000"/>
                    </a:schemeClr>
                  </a:solidFill>
                  <a:latin typeface="SutonnyMJ" pitchFamily="2" charset="0"/>
                  <a:ea typeface="NikoshBAN" pitchFamily="2" charset="0"/>
                  <a:cs typeface="SutonnyMJ" pitchFamily="2" charset="0"/>
                </a:rPr>
                <a:t>K‡jR</a:t>
              </a:r>
              <a:endParaRPr kumimoji="0" lang="en-US" sz="200" b="0" i="0" u="none" strike="noStrike" kern="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utonnyMJ" pitchFamily="2" charset="0"/>
                <a:ea typeface="NikoshBAN" pitchFamily="2" charset="0"/>
                <a:cs typeface="SutonnyMJ" pitchFamily="2" charset="0"/>
              </a:endParaRPr>
            </a:p>
            <a:p>
              <a:pPr lvl="0"/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SutonnyMJ" pitchFamily="2" charset="0"/>
                  <a:ea typeface="NikoshBAN" pitchFamily="2" charset="0"/>
                  <a:cs typeface="SutonnyMJ" pitchFamily="2" charset="0"/>
                </a:rPr>
                <a:t>  </a:t>
              </a: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NikoshBAN" pitchFamily="2" charset="0"/>
                  <a:cs typeface="SutonnyMJ" pitchFamily="2" charset="0"/>
                </a:rPr>
                <a:t>‡</a:t>
              </a:r>
              <a:r>
                <a:rPr kumimoji="0" lang="en-US" sz="20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NikoshBAN" pitchFamily="2" charset="0"/>
                  <a:cs typeface="SutonnyMJ" pitchFamily="2" charset="0"/>
                </a:rPr>
                <a:t>jLK</a:t>
              </a: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NikoshBAN" pitchFamily="2" charset="0"/>
                  <a:cs typeface="SutonnyMJ" pitchFamily="2" charset="0"/>
                </a:rPr>
                <a:t> : </a:t>
              </a: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cs typeface="SutonnyMJ" pitchFamily="2" charset="0"/>
                </a:rPr>
                <a:t>Z_¨ </a:t>
              </a: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NikoshBAN" pitchFamily="2" charset="0"/>
                  <a:cs typeface="SutonnyMJ" pitchFamily="2" charset="0"/>
                </a:rPr>
                <a:t> I †</a:t>
              </a:r>
              <a:r>
                <a:rPr kumimoji="0" lang="en-US" sz="20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NikoshBAN" pitchFamily="2" charset="0"/>
                  <a:cs typeface="SutonnyMJ" pitchFamily="2" charset="0"/>
                </a:rPr>
                <a:t>hvMv‡hvM</a:t>
              </a: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ea typeface="NikoshBAN" pitchFamily="2" charset="0"/>
                  <a:cs typeface="SutonnyMJ" pitchFamily="2" charset="0"/>
                </a:rPr>
                <a:t> cÖhyw³ </a:t>
              </a:r>
              <a:r>
                <a:rPr lang="en-US" sz="20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NikoshBAN" pitchFamily="2" charset="0"/>
                  <a:cs typeface="SutonnyMJ" pitchFamily="2" charset="0"/>
                </a:rPr>
                <a:t>(</a:t>
              </a:r>
              <a:r>
                <a:rPr lang="en-US" sz="2000" b="1" dirty="0" err="1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NikoshBAN" pitchFamily="2" charset="0"/>
                  <a:cs typeface="SutonnyMJ" pitchFamily="2" charset="0"/>
                </a:rPr>
                <a:t>GKv`k-Øv`k</a:t>
              </a:r>
              <a:r>
                <a:rPr lang="en-US" sz="20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ea typeface="NikoshBAN" pitchFamily="2" charset="0"/>
                  <a:cs typeface="SutonnyMJ" pitchFamily="2" charset="0"/>
                </a:rPr>
                <a:t>)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utonnyMJ" pitchFamily="2" charset="0"/>
                  <a:ea typeface="NikoshBAN" pitchFamily="2" charset="0"/>
                  <a:cs typeface="SutonnyMJ" pitchFamily="2" charset="0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SutonnyMJ" pitchFamily="2" charset="0"/>
                <a:ea typeface="NikoshBAN" pitchFamily="2" charset="0"/>
                <a:cs typeface="SutonnyMJ" pitchFamily="2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kern="0" dirty="0">
                  <a:solidFill>
                    <a:srgbClr val="0000FF"/>
                  </a:solidFill>
                  <a:latin typeface="Times New Roman" pitchFamily="18" charset="0"/>
                  <a:ea typeface="NikoshBAN" pitchFamily="2" charset="0"/>
                  <a:cs typeface="Times New Roman" pitchFamily="18" charset="0"/>
                </a:rPr>
                <a:t> 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NikoshBAN" pitchFamily="2" charset="0"/>
                  <a:cs typeface="Times New Roman" pitchFamily="18" charset="0"/>
                </a:rPr>
                <a:t>E-Mail :   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Times New Roman" pitchFamily="18" charset="0"/>
                  <a:ea typeface="NikoshBAN" pitchFamily="2" charset="0"/>
                  <a:cs typeface="Times New Roman" pitchFamily="18" charset="0"/>
                  <a:hlinkClick r:id="rId3"/>
                </a:rPr>
                <a:t>noyonmoni93@gmail.com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NikoshBAN" pitchFamily="2" charset="0"/>
                <a:cs typeface="Times New Roman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NikoshBAN" pitchFamily="2" charset="0"/>
                  <a:cs typeface="Times New Roman" pitchFamily="18" charset="0"/>
                </a:rPr>
                <a:t>Cell : </a:t>
              </a: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NikoshBAN" pitchFamily="2" charset="0"/>
                  <a:cs typeface="Times New Roman" pitchFamily="18" charset="0"/>
                </a:rPr>
                <a:t>01912017916, 01687006627</a:t>
              </a:r>
              <a:endPara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NikoshBAN" pitchFamily="2" charset="0"/>
                <a:cs typeface="Times New Roman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b="1" kern="0" dirty="0" err="1" smtClean="0">
                  <a:latin typeface="Times New Roman" pitchFamily="18" charset="0"/>
                  <a:ea typeface="NikoshBAN" pitchFamily="2" charset="0"/>
                  <a:cs typeface="Times New Roman" pitchFamily="18" charset="0"/>
                </a:rPr>
                <a:t>Facebook</a:t>
              </a:r>
              <a:r>
                <a:rPr lang="en-US" sz="2000" b="1" kern="0" dirty="0" smtClean="0">
                  <a:latin typeface="Times New Roman" pitchFamily="18" charset="0"/>
                  <a:ea typeface="NikoshBAN" pitchFamily="2" charset="0"/>
                  <a:cs typeface="Times New Roman" pitchFamily="18" charset="0"/>
                </a:rPr>
                <a:t> :</a:t>
              </a:r>
              <a:r>
                <a:rPr lang="en-US" sz="2000" b="1" kern="0" dirty="0" smtClean="0">
                  <a:ea typeface="NikoshBAN" pitchFamily="2" charset="0"/>
                  <a:cs typeface="Times New Roman" pitchFamily="18" charset="0"/>
                </a:rPr>
                <a:t>     </a:t>
              </a:r>
              <a:r>
                <a:rPr lang="en-US" sz="2800" b="1" kern="0" dirty="0" err="1" smtClean="0">
                  <a:latin typeface="Times New Roman" pitchFamily="18" charset="0"/>
                  <a:ea typeface="NikoshBAN" pitchFamily="2" charset="0"/>
                  <a:cs typeface="Times New Roman" pitchFamily="18" charset="0"/>
                </a:rPr>
                <a:t>Noor</a:t>
              </a:r>
              <a:r>
                <a:rPr lang="en-US" sz="2800" b="1" kern="0" dirty="0" smtClean="0">
                  <a:latin typeface="Times New Roman" pitchFamily="18" charset="0"/>
                  <a:ea typeface="NikoshBAN" pitchFamily="2" charset="0"/>
                  <a:cs typeface="Times New Roman" pitchFamily="18" charset="0"/>
                </a:rPr>
                <a:t> Un </a:t>
              </a:r>
              <a:r>
                <a:rPr lang="en-US" sz="2800" b="1" kern="0" dirty="0" err="1" smtClean="0">
                  <a:latin typeface="Times New Roman" pitchFamily="18" charset="0"/>
                  <a:ea typeface="NikoshBAN" pitchFamily="2" charset="0"/>
                  <a:cs typeface="Times New Roman" pitchFamily="18" charset="0"/>
                </a:rPr>
                <a:t>Nabi</a:t>
              </a:r>
              <a:endParaRPr kumimoji="0" lang="en-US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NikoshBAN" pitchFamily="2" charset="0"/>
                <a:cs typeface="Times New Roman" pitchFamily="18" charset="0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utonnyMJ" pitchFamily="2" charset="0"/>
                <a:ea typeface="NikoshBAN" pitchFamily="2" charset="0"/>
                <a:cs typeface="SutonnyMJ" pitchFamily="2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801" y="1709822"/>
              <a:ext cx="2209800" cy="418469"/>
            </a:xfrm>
            <a:prstGeom prst="rect">
              <a:avLst/>
            </a:prstGeom>
            <a:ln w="12700"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cs typeface="SutonnyMJ" pitchFamily="2" charset="0"/>
                </a:rPr>
                <a:t>wkÿK</a:t>
              </a: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cs typeface="SutonnyMJ" pitchFamily="2" charset="0"/>
                </a:rPr>
                <a:t> </a:t>
              </a:r>
              <a:r>
                <a:rPr kumimoji="0" lang="en-US" sz="24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SutonnyMJ" pitchFamily="2" charset="0"/>
                  <a:cs typeface="SutonnyMJ" pitchFamily="2" charset="0"/>
                </a:rPr>
                <a:t>cwiwPwZ</a:t>
              </a:r>
              <a:endParaRPr kumimoji="0" 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658792" y="1481056"/>
              <a:ext cx="1704844" cy="147203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12700">
              <a:solidFill>
                <a:schemeClr val="tx1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xmlns="" val="42915931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imated_globe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72332" y="1371600"/>
            <a:ext cx="3519268" cy="3519268"/>
          </a:xfrm>
          <a:prstGeom prst="rect">
            <a:avLst/>
          </a:prstGeom>
        </p:spPr>
      </p:pic>
      <p:pic>
        <p:nvPicPr>
          <p:cNvPr id="4" name="Picture 3" descr="JTEL Drawing v8-animated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771" y="2990850"/>
            <a:ext cx="4772025" cy="2952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Group 1"/>
          <p:cNvGrpSpPr/>
          <p:nvPr/>
        </p:nvGrpSpPr>
        <p:grpSpPr>
          <a:xfrm>
            <a:off x="285720" y="1447800"/>
            <a:ext cx="5510120" cy="578882"/>
            <a:chOff x="285720" y="1447800"/>
            <a:chExt cx="5510120" cy="578882"/>
          </a:xfrm>
        </p:grpSpPr>
        <p:sp>
          <p:nvSpPr>
            <p:cNvPr id="7" name="TextBox 6"/>
            <p:cNvSpPr txBox="1"/>
            <p:nvPr/>
          </p:nvSpPr>
          <p:spPr>
            <a:xfrm>
              <a:off x="285720" y="1447800"/>
              <a:ext cx="5500726" cy="578882"/>
            </a:xfrm>
            <a:prstGeom prst="wedgeRoundRectCallout">
              <a:avLst>
                <a:gd name="adj1" fmla="val 75056"/>
                <a:gd name="adj2" fmla="val 108255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cs typeface="SutonnyMJ" pitchFamily="2" charset="0"/>
                </a:rPr>
                <a:t>Z_¨ I †</a:t>
              </a:r>
              <a:r>
                <a:rPr lang="en-US" sz="2800" b="1" dirty="0" err="1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cs typeface="SutonnyMJ" pitchFamily="2" charset="0"/>
                </a:rPr>
                <a:t>hvMv‡hvM</a:t>
              </a:r>
              <a:r>
                <a:rPr lang="en-US" sz="2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utonnyMJ" pitchFamily="2" charset="0"/>
                  <a:cs typeface="SutonnyMJ" pitchFamily="2" charset="0"/>
                </a:rPr>
                <a:t> cÖhyw³</a:t>
              </a:r>
              <a:endParaRPr lang="en-US" sz="2800" b="1" dirty="0">
                <a:solidFill>
                  <a:srgbClr val="005200"/>
                </a:solidFill>
                <a:latin typeface="SolaimanLipi" pitchFamily="65" charset="0"/>
                <a:cs typeface="SolaimanLipi" pitchFamily="65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9248" y="1478062"/>
              <a:ext cx="5496592" cy="510778"/>
            </a:xfrm>
            <a:prstGeom prst="wedgeRoundRectCallout">
              <a:avLst>
                <a:gd name="adj1" fmla="val 2041"/>
                <a:gd name="adj2" fmla="val 255718"/>
                <a:gd name="adj3" fmla="val 16667"/>
              </a:avLst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en-US" sz="2400" b="1" dirty="0">
                <a:solidFill>
                  <a:srgbClr val="005200"/>
                </a:solidFill>
                <a:latin typeface="SutonnyMJ" pitchFamily="2" charset="0"/>
                <a:cs typeface="SutonnyMJ" pitchFamily="2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419872" y="620688"/>
            <a:ext cx="3204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Qwe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wU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wK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wb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‡`©k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K‡i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? 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583223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419" t="14326" r="15565" b="36703"/>
          <a:stretch/>
        </p:blipFill>
        <p:spPr bwMode="auto">
          <a:xfrm>
            <a:off x="1785918" y="714356"/>
            <a:ext cx="4087091" cy="697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3400" y="1828799"/>
            <a:ext cx="40751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600" b="1" kern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Avgv</a:t>
            </a:r>
            <a:r>
              <a:rPr lang="en-US" sz="3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‡`i </a:t>
            </a:r>
            <a:r>
              <a:rPr lang="en-US" sz="3600" b="1" kern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AvR‡Ki</a:t>
            </a:r>
            <a:r>
              <a:rPr lang="en-US" sz="3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b="1" kern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cvV</a:t>
            </a:r>
            <a:r>
              <a:rPr lang="en-US" sz="3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 -  </a:t>
            </a:r>
            <a:endParaRPr lang="en-US" sz="1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2050" name="Picture 2" descr="http://www.instantdisplay.co.uk/i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55" y="2590800"/>
            <a:ext cx="4334586" cy="32004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94326" y="2895600"/>
            <a:ext cx="3316612" cy="3048000"/>
          </a:xfrm>
        </p:spPr>
        <p:txBody>
          <a:bodyPr/>
          <a:lstStyle/>
          <a:p>
            <a:r>
              <a:rPr lang="en-US" sz="6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Z_¨ I †</a:t>
            </a:r>
            <a:r>
              <a:rPr lang="en-US" sz="60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60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cÖhyw³</a:t>
            </a:r>
            <a:endParaRPr lang="en-US" sz="6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52441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9428" t="13688" r="34344" b="39855"/>
          <a:stretch/>
        </p:blipFill>
        <p:spPr bwMode="auto">
          <a:xfrm>
            <a:off x="2428860" y="571480"/>
            <a:ext cx="2313708" cy="775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2000" y="1828800"/>
            <a:ext cx="3611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3600" b="1" kern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cvV</a:t>
            </a:r>
            <a:r>
              <a:rPr lang="en-US" sz="3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600" b="1" kern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k‡l</a:t>
            </a:r>
            <a:r>
              <a:rPr lang="en-US" sz="3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600" b="1" kern="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wkÿv_x©iv</a:t>
            </a:r>
            <a:r>
              <a:rPr lang="en-US" sz="3600" b="1" kern="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... </a:t>
            </a:r>
            <a:endParaRPr lang="en-US" sz="1100" kern="0" dirty="0">
              <a:solidFill>
                <a:sysClr val="windowText" lastClr="000000"/>
              </a:solidFill>
            </a:endParaRPr>
          </a:p>
        </p:txBody>
      </p:sp>
      <p:pic>
        <p:nvPicPr>
          <p:cNvPr id="3076" name="Picture 4" descr="https://encrypted-tbn1.gstatic.com/images?q=tbn:ANd9GcRhLCADJXJ6ZYLBIaGZDDoA6Z9H8mxxfY3HKPfUuSZI1WsehRa7W8WEEJx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7513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4039" y="2667001"/>
            <a:ext cx="466537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Z_¨ I †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cÖhyw³ 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wK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Zv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e¨vL¨v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cvi‡e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|</a:t>
            </a:r>
            <a:endParaRPr 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6785" y="4267200"/>
            <a:ext cx="466537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Z_¨ I †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cÖhyw³i 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aib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e¨vL¨v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Ki‡Z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cvi‡e</a:t>
            </a:r>
            <a:r>
              <a:rPr lang="en-US" sz="3200" b="1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|</a:t>
            </a:r>
            <a:endParaRPr lang="en-US" sz="32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864686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71480"/>
            <a:ext cx="8138864" cy="639762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Z_¨ </a:t>
            </a:r>
            <a:r>
              <a:rPr lang="en-US" sz="36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cÖhyw³ 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(Information </a:t>
            </a:r>
            <a:r>
              <a:rPr 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anose="02020603050405020304" pitchFamily="18" charset="0"/>
              </a:rPr>
              <a:t>Technology - IT)</a:t>
            </a:r>
            <a:endParaRPr lang="en-US" sz="36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4967536" cy="20329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Z_¨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msMÖn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mZ¨Zv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-ˆ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eaZv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hvPvB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msiÿY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cÖwµqvKib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AvaywbKxKib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e¨e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¯’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vcbv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I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weZi‡bi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mv‡_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mswkøó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cÖwµqv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e¨e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¯’vi cÖhyw³‡K Z_¨ cÖhyw³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e‡j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| A_©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vr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Z_¨‡K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cÖvc‡Ki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Kv‡Q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cŠQv‡bvi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cÖhyw³‡K Z_¨ cÖhyw³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e‡j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|</a:t>
            </a:r>
          </a:p>
        </p:txBody>
      </p:sp>
      <p:pic>
        <p:nvPicPr>
          <p:cNvPr id="4" name="Picture 3" descr="C:\Documents and Settings\Wonderboy\Desktop\DURGAPUR HIGH SCHOOL\New Folder\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295400"/>
            <a:ext cx="3505200" cy="23622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09600" y="3886200"/>
            <a:ext cx="845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Kw¤úDUvi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gvB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‡µ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vB‡jKUªwb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·, †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UwjKgywb‡Kkb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b¨v‡bv‡UK‡bvjwR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ev‡qv-Bbdi‡gwU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·, B-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Kgvm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©, B-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MfY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©‡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g›U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BZ¨vw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`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welh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Z_¨ cÖhyw³i mv‡_ hy³</a:t>
            </a:r>
            <a:r>
              <a:rPr lang="en-US" sz="28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|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GQvov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WvUv‡eR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Dbœqb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cÖhyw³,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mdUIqvi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Dbœqb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cÖhyw³,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Kw¤úDUvi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bUIqvK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©, Z_¨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fvÛvi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we‡bv`b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cÖhyw³,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wkÿv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I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cÖwkÿb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e¨e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¯’v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BZ¨vw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` Z_¨ cÖhyw³i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D‡jøL‡hvM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¨ </a:t>
            </a:r>
            <a:r>
              <a:rPr lang="en-US" sz="28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w`K</a:t>
            </a:r>
            <a:r>
              <a:rPr lang="en-US" sz="28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|</a:t>
            </a:r>
          </a:p>
        </p:txBody>
      </p:sp>
    </p:spTree>
    <p:extLst>
      <p:ext uri="{BB962C8B-B14F-4D97-AF65-F5344CB8AC3E}">
        <p14:creationId xmlns="" xmlns:p14="http://schemas.microsoft.com/office/powerpoint/2010/main" val="2286031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Box 21"/>
          <p:cNvSpPr txBox="1">
            <a:spLocks noChangeArrowheads="1"/>
          </p:cNvSpPr>
          <p:nvPr/>
        </p:nvSpPr>
        <p:spPr bwMode="auto">
          <a:xfrm>
            <a:off x="467544" y="692696"/>
            <a:ext cx="3573532" cy="584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10" rIns="91418" bIns="45710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Z_¨ 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cÖhyw³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myweav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endParaRPr lang="en-US" sz="3000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laimanLipi" pitchFamily="65" charset="0"/>
              <a:cs typeface="SolaimanLipi" pitchFamily="65" charset="0"/>
            </a:endParaRPr>
          </a:p>
        </p:txBody>
      </p:sp>
      <p:pic>
        <p:nvPicPr>
          <p:cNvPr id="32" name="Picture 31" descr="internet-marketing-channe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3600" y="711734"/>
            <a:ext cx="3124200" cy="25012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Rectangle 2"/>
          <p:cNvSpPr/>
          <p:nvPr/>
        </p:nvSpPr>
        <p:spPr>
          <a:xfrm>
            <a:off x="432048" y="1268760"/>
            <a:ext cx="52067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Z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_¨ cÖhyw³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e¨env‡i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LiP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Kg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 </a:t>
            </a:r>
            <a:endParaRPr lang="en-US" sz="2800" b="1" dirty="0" smtClean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mgq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Kg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jv‡M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ZvrÿwbK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m¤¢e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,</a:t>
            </a:r>
          </a:p>
          <a:p>
            <a:pPr>
              <a:buFont typeface="Arial" pitchFamily="34" charset="0"/>
              <a:buChar char="•"/>
            </a:pP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`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ÿZv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e„w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×, kª‡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AcPq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iva</a:t>
            </a:r>
            <a:r>
              <a:rPr lang="en-US" sz="2800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sz="2800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|</a:t>
            </a:r>
            <a:endParaRPr lang="en-US" sz="2800" b="1" dirty="0">
              <a:solidFill>
                <a:srgbClr val="00B05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1861" y="3429000"/>
            <a:ext cx="8648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SutonnyMJ" pitchFamily="2" charset="0"/>
                <a:cs typeface="SutonnyMJ" pitchFamily="2" charset="0"/>
              </a:rPr>
              <a:t>Z_¨ cÖhyw³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mg‡qi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mv‡_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Kv‡Ri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>
                <a:latin typeface="SutonnyMJ" pitchFamily="2" charset="0"/>
                <a:cs typeface="SutonnyMJ" pitchFamily="2" charset="0"/>
              </a:rPr>
              <a:t>LiP</a:t>
            </a:r>
            <a:r>
              <a:rPr lang="en-US" sz="2800" b="1" dirty="0">
                <a:latin typeface="SutonnyMJ" pitchFamily="2" charset="0"/>
                <a:cs typeface="SutonnyMJ" pitchFamily="2" charset="0"/>
              </a:rPr>
              <a:t> </a:t>
            </a:r>
            <a:r>
              <a:rPr lang="en-US" sz="2800" b="1" dirty="0" err="1" smtClean="0">
                <a:latin typeface="SutonnyMJ" pitchFamily="2" charset="0"/>
                <a:cs typeface="SutonnyMJ" pitchFamily="2" charset="0"/>
              </a:rPr>
              <a:t>K‡g</a:t>
            </a:r>
            <a:r>
              <a:rPr lang="en-US" sz="2800" b="1" dirty="0" smtClean="0">
                <a:latin typeface="SutonnyMJ" pitchFamily="2" charset="0"/>
                <a:cs typeface="SutonnyMJ" pitchFamily="2" charset="0"/>
              </a:rPr>
              <a:t> I </a:t>
            </a:r>
            <a:r>
              <a:rPr lang="pt-BR" sz="2800" b="1" dirty="0" smtClean="0">
                <a:latin typeface="SutonnyMJ" pitchFamily="2" charset="0"/>
                <a:cs typeface="SutonnyMJ" pitchFamily="2" charset="0"/>
              </a:rPr>
              <a:t>Kv‡Ri </a:t>
            </a:r>
            <a:r>
              <a:rPr lang="pt-BR" sz="2800" b="1" dirty="0">
                <a:latin typeface="SutonnyMJ" pitchFamily="2" charset="0"/>
                <a:cs typeface="SutonnyMJ" pitchFamily="2" charset="0"/>
              </a:rPr>
              <a:t>cwigvb †e‡o hvq, </a:t>
            </a:r>
            <a:endParaRPr lang="pt-BR" sz="2800" b="1" dirty="0" smtClean="0">
              <a:latin typeface="SutonnyMJ" pitchFamily="2" charset="0"/>
              <a:cs typeface="SutonnyMJ" pitchFamily="2" charset="0"/>
            </a:endParaRPr>
          </a:p>
          <a:p>
            <a:r>
              <a:rPr lang="pt-BR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†</a:t>
            </a:r>
            <a:r>
              <a:rPr lang="pt-BR" sz="2800" b="1" dirty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Kvb c×wZ Aí w`‡bB APj n‡q hvq</a:t>
            </a:r>
            <a:r>
              <a:rPr lang="pt-BR" sz="2800" b="1" dirty="0" smtClean="0">
                <a:solidFill>
                  <a:srgbClr val="FF00FF"/>
                </a:solidFill>
                <a:latin typeface="SutonnyMJ" pitchFamily="2" charset="0"/>
                <a:cs typeface="SutonnyMJ" pitchFamily="2" charset="0"/>
              </a:rPr>
              <a:t>,</a:t>
            </a:r>
          </a:p>
          <a:p>
            <a:r>
              <a:rPr lang="pt-BR" sz="28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`</a:t>
            </a:r>
            <a:r>
              <a:rPr lang="pt-BR" sz="2800" b="1" dirty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ªyZ cwieZ©‡bi d‡j e¨enviKvix I Drcv`‡Ki g‡a¨ mgš^‡qi Afve nq</a:t>
            </a:r>
            <a:r>
              <a:rPr lang="pt-BR" sz="2800" b="1" dirty="0" smtClean="0">
                <a:solidFill>
                  <a:srgbClr val="0070C0"/>
                </a:solidFill>
                <a:latin typeface="SutonnyMJ" pitchFamily="2" charset="0"/>
                <a:cs typeface="SutonnyMJ" pitchFamily="2" charset="0"/>
              </a:rPr>
              <a:t>,</a:t>
            </a:r>
          </a:p>
          <a:p>
            <a:r>
              <a:rPr lang="pt-BR" sz="2800" b="1" dirty="0" smtClean="0">
                <a:latin typeface="SutonnyMJ" pitchFamily="2" charset="0"/>
                <a:cs typeface="SutonnyMJ" pitchFamily="2" charset="0"/>
              </a:rPr>
              <a:t>DbœZ </a:t>
            </a:r>
            <a:r>
              <a:rPr lang="pt-BR" sz="2800" b="1" dirty="0">
                <a:latin typeface="SutonnyMJ" pitchFamily="2" charset="0"/>
                <a:cs typeface="SutonnyMJ" pitchFamily="2" charset="0"/>
              </a:rPr>
              <a:t>cÖhyw³ I Z_¨ †hvMv‡hv‡Mi Rb¨ mgv‡R gvby‡li AvPi‡b cwieZ©b nq</a:t>
            </a:r>
            <a:r>
              <a:rPr lang="pt-BR" sz="2800" b="1" dirty="0" smtClean="0">
                <a:latin typeface="SutonnyMJ" pitchFamily="2" charset="0"/>
                <a:cs typeface="SutonnyMJ" pitchFamily="2" charset="0"/>
              </a:rPr>
              <a:t>,</a:t>
            </a:r>
          </a:p>
          <a:p>
            <a:r>
              <a:rPr lang="pt-BR" sz="2800" b="1" dirty="0" smtClean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wewfbœ </a:t>
            </a:r>
            <a:r>
              <a:rPr lang="pt-BR" sz="2800" b="1" dirty="0">
                <a:solidFill>
                  <a:schemeClr val="accent6">
                    <a:lumMod val="50000"/>
                  </a:schemeClr>
                </a:solidFill>
                <a:latin typeface="SutonnyMJ" pitchFamily="2" charset="0"/>
                <a:cs typeface="SutonnyMJ" pitchFamily="2" charset="0"/>
              </a:rPr>
              <a:t>KvR `ªyZMwZi cvkvcvwk AcPq †iva nq, </a:t>
            </a:r>
            <a:endParaRPr lang="pt-BR" sz="2800" b="1" dirty="0" smtClean="0">
              <a:solidFill>
                <a:schemeClr val="accent6">
                  <a:lumMod val="50000"/>
                </a:schemeClr>
              </a:solidFill>
              <a:latin typeface="SutonnyMJ" pitchFamily="2" charset="0"/>
              <a:cs typeface="SutonnyMJ" pitchFamily="2" charset="0"/>
            </a:endParaRPr>
          </a:p>
          <a:p>
            <a:r>
              <a:rPr lang="pt-BR" sz="2800" b="1" dirty="0" smtClean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A</a:t>
            </a:r>
            <a:r>
              <a:rPr lang="pt-BR" sz="2800" b="1" dirty="0">
                <a:solidFill>
                  <a:srgbClr val="7030A0"/>
                </a:solidFill>
                <a:latin typeface="SutonnyMJ" pitchFamily="2" charset="0"/>
                <a:cs typeface="SutonnyMJ" pitchFamily="2" charset="0"/>
              </a:rPr>
              <a:t>_©‰bwZK Kg©Kv‡Û jvfRbK c×wZ m„wó nq|</a:t>
            </a:r>
            <a:endParaRPr lang="en-US" sz="2800" b="1" dirty="0">
              <a:solidFill>
                <a:srgbClr val="7030A0"/>
              </a:solidFill>
              <a:latin typeface="SutonnyMJ" pitchFamily="2" charset="0"/>
              <a:cs typeface="SutonnyMJ" pitchFamily="2" charset="0"/>
            </a:endParaRPr>
          </a:p>
        </p:txBody>
      </p:sp>
      <p:sp>
        <p:nvSpPr>
          <p:cNvPr id="11" name="Text Box 21"/>
          <p:cNvSpPr txBox="1">
            <a:spLocks noChangeArrowheads="1"/>
          </p:cNvSpPr>
          <p:nvPr/>
        </p:nvSpPr>
        <p:spPr bwMode="auto">
          <a:xfrm>
            <a:off x="467544" y="2844942"/>
            <a:ext cx="3573532" cy="584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18" tIns="45710" rIns="91418" bIns="4571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Z_¨ 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cÖhyw³ 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3200" b="1" dirty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ˆ</a:t>
            </a:r>
            <a:r>
              <a:rPr lang="en-US" sz="3200" b="1" dirty="0" err="1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ewkó</a:t>
            </a:r>
            <a:r>
              <a:rPr lang="en-US" sz="3200" b="1" dirty="0" smtClean="0">
                <a:solidFill>
                  <a:srgbClr val="FF0000"/>
                </a:solidFill>
                <a:latin typeface="SutonnyMJ" pitchFamily="2" charset="0"/>
                <a:cs typeface="SutonnyMJ" pitchFamily="2" charset="0"/>
              </a:rPr>
              <a:t>¨ </a:t>
            </a:r>
            <a:endParaRPr lang="en-US" sz="3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olaimanLipi" pitchFamily="65" charset="0"/>
              <a:cs typeface="SolaimanLipi" pitchFamily="65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76738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" grpId="0"/>
      <p:bldP spid="4" grpId="0" uiExpand="1" build="p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81000" y="1371600"/>
            <a:ext cx="35814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Z_¨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msiÿY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,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cÖwµqvKib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Gi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cvkvcvwk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wewfbœ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B‡jKUªwbK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gva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¨‡g Z_¨ ¯’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vbvšÍi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I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mK‡ji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Rb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¨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e¨envi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myweav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mswkøó</a:t>
            </a:r>
            <a:r>
              <a:rPr lang="en-US" sz="3200" b="1" dirty="0" smtClean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cÖwµqv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I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e¨e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¯’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v‡K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 cÖhyw³ </a:t>
            </a:r>
            <a:r>
              <a:rPr lang="en-US" sz="3200" b="1" dirty="0" err="1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e‡j</a:t>
            </a:r>
            <a:r>
              <a:rPr lang="en-US" sz="3200" b="1" dirty="0">
                <a:solidFill>
                  <a:srgbClr val="0000FF"/>
                </a:solidFill>
                <a:latin typeface="SutonnyMJ" pitchFamily="2" charset="0"/>
                <a:cs typeface="SutonnyMJ" pitchFamily="2" charset="0"/>
              </a:rPr>
              <a:t>|</a:t>
            </a:r>
          </a:p>
        </p:txBody>
      </p:sp>
      <p:pic>
        <p:nvPicPr>
          <p:cNvPr id="3" name="Picture 2" descr="JTEL Drawing v8-animated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04497" y="660203"/>
            <a:ext cx="5139503" cy="4064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42918"/>
            <a:ext cx="3962400" cy="639762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†</a:t>
            </a:r>
            <a:r>
              <a:rPr lang="en-US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utonnyMJ" pitchFamily="2" charset="0"/>
                <a:cs typeface="SutonnyMJ" pitchFamily="2" charset="0"/>
              </a:rPr>
              <a:t> cÖhyw³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00600"/>
            <a:ext cx="8534400" cy="1371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Kw¤úDUvi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Ab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¨ †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Kvb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B‡jKUªwbK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h‡š¿i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gva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¨‡g GK ¯’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vb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†_‡K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Ab¨Î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wbf©i‡hvM¨fv‡e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Z_¨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Av`vb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cÖ`vb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Kiv‡K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WvUv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Kgywb‡Kkb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ev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†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hvMv‡hvM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cÖhyw³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ejv</a:t>
            </a:r>
            <a:r>
              <a:rPr lang="en-US" b="1" dirty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 </a:t>
            </a:r>
            <a:r>
              <a:rPr lang="en-US" b="1" dirty="0" err="1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nq</a:t>
            </a:r>
            <a:r>
              <a:rPr lang="en-US" b="1" dirty="0" smtClean="0">
                <a:solidFill>
                  <a:srgbClr val="00B050"/>
                </a:solidFill>
                <a:latin typeface="SutonnyMJ" pitchFamily="2" charset="0"/>
                <a:cs typeface="SutonnyMJ" pitchFamily="2" charset="0"/>
              </a:rPr>
              <a:t>|</a:t>
            </a:r>
          </a:p>
        </p:txBody>
      </p:sp>
    </p:spTree>
    <p:extLst>
      <p:ext uri="{BB962C8B-B14F-4D97-AF65-F5344CB8AC3E}">
        <p14:creationId xmlns="" xmlns:p14="http://schemas.microsoft.com/office/powerpoint/2010/main" val="18400897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theme/theme1.xml><?xml version="1.0" encoding="utf-8"?>
<a:theme xmlns:a="http://schemas.openxmlformats.org/drawingml/2006/main" name="Noy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Noyon</Template>
  <TotalTime>1955</TotalTime>
  <Words>2114</Words>
  <Application>Microsoft Office PowerPoint</Application>
  <PresentationFormat>On-screen Show (4:3)</PresentationFormat>
  <Paragraphs>241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SutonnyMJ</vt:lpstr>
      <vt:lpstr>Calibri</vt:lpstr>
      <vt:lpstr>NikoshBAN</vt:lpstr>
      <vt:lpstr>Times New Roman</vt:lpstr>
      <vt:lpstr>SolaimanLipi</vt:lpstr>
      <vt:lpstr>Symbol</vt:lpstr>
      <vt:lpstr>Noyon</vt:lpstr>
      <vt:lpstr>Slide 1</vt:lpstr>
      <vt:lpstr>Slide 2</vt:lpstr>
      <vt:lpstr>Slide 3</vt:lpstr>
      <vt:lpstr>Slide 4</vt:lpstr>
      <vt:lpstr>Z_¨ I †hvMv‡hvM cÖhyw³</vt:lpstr>
      <vt:lpstr>Z_¨ I †hvMv‡hvM cÖhyw³ wK Zv e¨vL¨v Ki‡Z cvi‡e|</vt:lpstr>
      <vt:lpstr>Z_¨ cÖhyw³ (Information Technology - IT)</vt:lpstr>
      <vt:lpstr>Slide 8</vt:lpstr>
      <vt:lpstr>†hvMv‡hvM cÖhyw³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Z_¨ I †hvMv‡hvM cÖhyw³</vt:lpstr>
      <vt:lpstr>Slide 23</vt:lpstr>
      <vt:lpstr>Z_¨ I †hvMv‡hvM cÖhyw³ Gi ¸iæZ¡ e¨vL¨v Ki|</vt:lpstr>
      <vt:lpstr>Slide 25</vt:lpstr>
      <vt:lpstr>Slide 26</vt:lpstr>
      <vt:lpstr>Slide 27</vt:lpstr>
      <vt:lpstr>Slide 28</vt:lpstr>
      <vt:lpstr>Slide 29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NOOR</cp:lastModifiedBy>
  <cp:revision>115</cp:revision>
  <dcterms:created xsi:type="dcterms:W3CDTF">2006-08-16T00:00:00Z</dcterms:created>
  <dcterms:modified xsi:type="dcterms:W3CDTF">2021-05-16T12:35:59Z</dcterms:modified>
</cp:coreProperties>
</file>